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vml" ContentType="application/vnd.openxmlformats-officedocument.vmlDrawing"/>
  <Default Extension="wav" ContentType="audio/x-wav"/>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75" r:id="rId1"/>
  </p:sldMasterIdLst>
  <p:notesMasterIdLst>
    <p:notesMasterId r:id="rId65"/>
  </p:notesMasterIdLst>
  <p:sldIdLst>
    <p:sldId id="389" r:id="rId2"/>
    <p:sldId id="392" r:id="rId3"/>
    <p:sldId id="349" r:id="rId4"/>
    <p:sldId id="374" r:id="rId5"/>
    <p:sldId id="404" r:id="rId6"/>
    <p:sldId id="405" r:id="rId7"/>
    <p:sldId id="351" r:id="rId8"/>
    <p:sldId id="393" r:id="rId9"/>
    <p:sldId id="295" r:id="rId10"/>
    <p:sldId id="401" r:id="rId11"/>
    <p:sldId id="394" r:id="rId12"/>
    <p:sldId id="407" r:id="rId13"/>
    <p:sldId id="406" r:id="rId14"/>
    <p:sldId id="397" r:id="rId15"/>
    <p:sldId id="408" r:id="rId16"/>
    <p:sldId id="398" r:id="rId17"/>
    <p:sldId id="409" r:id="rId18"/>
    <p:sldId id="399" r:id="rId19"/>
    <p:sldId id="338" r:id="rId20"/>
    <p:sldId id="352" r:id="rId21"/>
    <p:sldId id="339" r:id="rId22"/>
    <p:sldId id="354" r:id="rId23"/>
    <p:sldId id="355" r:id="rId24"/>
    <p:sldId id="312" r:id="rId25"/>
    <p:sldId id="365" r:id="rId26"/>
    <p:sldId id="356" r:id="rId27"/>
    <p:sldId id="341" r:id="rId28"/>
    <p:sldId id="357" r:id="rId29"/>
    <p:sldId id="342" r:id="rId30"/>
    <p:sldId id="358" r:id="rId31"/>
    <p:sldId id="343" r:id="rId32"/>
    <p:sldId id="359" r:id="rId33"/>
    <p:sldId id="344" r:id="rId34"/>
    <p:sldId id="362" r:id="rId35"/>
    <p:sldId id="410" r:id="rId36"/>
    <p:sldId id="411" r:id="rId37"/>
    <p:sldId id="412" r:id="rId38"/>
    <p:sldId id="413" r:id="rId39"/>
    <p:sldId id="414" r:id="rId40"/>
    <p:sldId id="415" r:id="rId41"/>
    <p:sldId id="416" r:id="rId42"/>
    <p:sldId id="417" r:id="rId43"/>
    <p:sldId id="418" r:id="rId44"/>
    <p:sldId id="419" r:id="rId45"/>
    <p:sldId id="420" r:id="rId46"/>
    <p:sldId id="422" r:id="rId47"/>
    <p:sldId id="423" r:id="rId48"/>
    <p:sldId id="437" r:id="rId49"/>
    <p:sldId id="425" r:id="rId50"/>
    <p:sldId id="426" r:id="rId51"/>
    <p:sldId id="438" r:id="rId52"/>
    <p:sldId id="427" r:id="rId53"/>
    <p:sldId id="428" r:id="rId54"/>
    <p:sldId id="430" r:id="rId55"/>
    <p:sldId id="439" r:id="rId56"/>
    <p:sldId id="431" r:id="rId57"/>
    <p:sldId id="432" r:id="rId58"/>
    <p:sldId id="434" r:id="rId59"/>
    <p:sldId id="436" r:id="rId60"/>
    <p:sldId id="435" r:id="rId61"/>
    <p:sldId id="403" r:id="rId62"/>
    <p:sldId id="440" r:id="rId63"/>
    <p:sldId id="391" r:id="rId64"/>
  </p:sldIdLst>
  <p:sldSz cx="9144000" cy="6858000" type="screen4x3"/>
  <p:notesSz cx="6858000" cy="9144000"/>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mn-cs"/>
      </a:defRPr>
    </a:lvl5pPr>
    <a:lvl6pPr marL="2286000" algn="l" defTabSz="914400" rtl="0" eaLnBrk="1" latinLnBrk="0" hangingPunct="1">
      <a:defRPr b="1" kern="1200">
        <a:solidFill>
          <a:schemeClr val="tx1"/>
        </a:solidFill>
        <a:latin typeface="Arial" panose="020B0604020202020204" pitchFamily="34" charset="0"/>
        <a:ea typeface="+mn-ea"/>
        <a:cs typeface="+mn-cs"/>
      </a:defRPr>
    </a:lvl6pPr>
    <a:lvl7pPr marL="2743200" algn="l" defTabSz="914400" rtl="0" eaLnBrk="1" latinLnBrk="0" hangingPunct="1">
      <a:defRPr b="1" kern="1200">
        <a:solidFill>
          <a:schemeClr val="tx1"/>
        </a:solidFill>
        <a:latin typeface="Arial" panose="020B0604020202020204" pitchFamily="34" charset="0"/>
        <a:ea typeface="+mn-ea"/>
        <a:cs typeface="+mn-cs"/>
      </a:defRPr>
    </a:lvl7pPr>
    <a:lvl8pPr marL="3200400" algn="l" defTabSz="914400" rtl="0" eaLnBrk="1" latinLnBrk="0" hangingPunct="1">
      <a:defRPr b="1" kern="1200">
        <a:solidFill>
          <a:schemeClr val="tx1"/>
        </a:solidFill>
        <a:latin typeface="Arial" panose="020B0604020202020204" pitchFamily="34" charset="0"/>
        <a:ea typeface="+mn-ea"/>
        <a:cs typeface="+mn-cs"/>
      </a:defRPr>
    </a:lvl8pPr>
    <a:lvl9pPr marL="3657600" algn="l" defTabSz="914400" rtl="0" eaLnBrk="1" latinLnBrk="0" hangingPunct="1">
      <a:defRPr b="1"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6600"/>
    <a:srgbClr val="CC0000"/>
    <a:srgbClr val="FF9933"/>
    <a:srgbClr val="FFFF00"/>
    <a:srgbClr val="FF3300"/>
    <a:srgbClr val="CC3300"/>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7" d="100"/>
          <a:sy n="77" d="100"/>
        </p:scale>
        <p:origin x="-1176" y="19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936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9" Type="http://schemas.openxmlformats.org/officeDocument/2006/relationships/slide" Target="slides/slide38.xml" /><Relationship Id="rId21" Type="http://schemas.openxmlformats.org/officeDocument/2006/relationships/slide" Target="slides/slide20.xml" /><Relationship Id="rId34" Type="http://schemas.openxmlformats.org/officeDocument/2006/relationships/slide" Target="slides/slide33.xml" /><Relationship Id="rId42" Type="http://schemas.openxmlformats.org/officeDocument/2006/relationships/slide" Target="slides/slide41.xml" /><Relationship Id="rId47" Type="http://schemas.openxmlformats.org/officeDocument/2006/relationships/slide" Target="slides/slide46.xml" /><Relationship Id="rId50" Type="http://schemas.openxmlformats.org/officeDocument/2006/relationships/slide" Target="slides/slide49.xml" /><Relationship Id="rId55" Type="http://schemas.openxmlformats.org/officeDocument/2006/relationships/slide" Target="slides/slide54.xml" /><Relationship Id="rId63" Type="http://schemas.openxmlformats.org/officeDocument/2006/relationships/slide" Target="slides/slide62.xml" /><Relationship Id="rId68" Type="http://schemas.openxmlformats.org/officeDocument/2006/relationships/theme" Target="theme/theme1.xml" /><Relationship Id="rId7" Type="http://schemas.openxmlformats.org/officeDocument/2006/relationships/slide" Target="slides/slide6.xml" /><Relationship Id="rId2" Type="http://schemas.openxmlformats.org/officeDocument/2006/relationships/slide" Target="slides/slide1.xml" /><Relationship Id="rId16" Type="http://schemas.openxmlformats.org/officeDocument/2006/relationships/slide" Target="slides/slide15.xml" /><Relationship Id="rId29" Type="http://schemas.openxmlformats.org/officeDocument/2006/relationships/slide" Target="slides/slide28.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slide" Target="slides/slide31.xml" /><Relationship Id="rId37" Type="http://schemas.openxmlformats.org/officeDocument/2006/relationships/slide" Target="slides/slide36.xml" /><Relationship Id="rId40" Type="http://schemas.openxmlformats.org/officeDocument/2006/relationships/slide" Target="slides/slide39.xml" /><Relationship Id="rId45" Type="http://schemas.openxmlformats.org/officeDocument/2006/relationships/slide" Target="slides/slide44.xml" /><Relationship Id="rId53" Type="http://schemas.openxmlformats.org/officeDocument/2006/relationships/slide" Target="slides/slide52.xml" /><Relationship Id="rId58" Type="http://schemas.openxmlformats.org/officeDocument/2006/relationships/slide" Target="slides/slide57.xml" /><Relationship Id="rId66" Type="http://schemas.openxmlformats.org/officeDocument/2006/relationships/presProps" Target="presProp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slide" Target="slides/slide35.xml" /><Relationship Id="rId49" Type="http://schemas.openxmlformats.org/officeDocument/2006/relationships/slide" Target="slides/slide48.xml" /><Relationship Id="rId57" Type="http://schemas.openxmlformats.org/officeDocument/2006/relationships/slide" Target="slides/slide56.xml" /><Relationship Id="rId61" Type="http://schemas.openxmlformats.org/officeDocument/2006/relationships/slide" Target="slides/slide60.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4" Type="http://schemas.openxmlformats.org/officeDocument/2006/relationships/slide" Target="slides/slide43.xml" /><Relationship Id="rId52" Type="http://schemas.openxmlformats.org/officeDocument/2006/relationships/slide" Target="slides/slide51.xml" /><Relationship Id="rId60" Type="http://schemas.openxmlformats.org/officeDocument/2006/relationships/slide" Target="slides/slide59.xml" /><Relationship Id="rId65" Type="http://schemas.openxmlformats.org/officeDocument/2006/relationships/notesMaster" Target="notesMasters/notesMaster1.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slide" Target="slides/slide34.xml" /><Relationship Id="rId43" Type="http://schemas.openxmlformats.org/officeDocument/2006/relationships/slide" Target="slides/slide42.xml" /><Relationship Id="rId48" Type="http://schemas.openxmlformats.org/officeDocument/2006/relationships/slide" Target="slides/slide47.xml" /><Relationship Id="rId56" Type="http://schemas.openxmlformats.org/officeDocument/2006/relationships/slide" Target="slides/slide55.xml" /><Relationship Id="rId64" Type="http://schemas.openxmlformats.org/officeDocument/2006/relationships/slide" Target="slides/slide63.xml" /><Relationship Id="rId69" Type="http://schemas.openxmlformats.org/officeDocument/2006/relationships/tableStyles" Target="tableStyles.xml" /><Relationship Id="rId8" Type="http://schemas.openxmlformats.org/officeDocument/2006/relationships/slide" Target="slides/slide7.xml" /><Relationship Id="rId51" Type="http://schemas.openxmlformats.org/officeDocument/2006/relationships/slide" Target="slides/slide50.xml" /><Relationship Id="rId3" Type="http://schemas.openxmlformats.org/officeDocument/2006/relationships/slide" Target="slides/slide2.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slide" Target="slides/slide32.xml" /><Relationship Id="rId38" Type="http://schemas.openxmlformats.org/officeDocument/2006/relationships/slide" Target="slides/slide37.xml" /><Relationship Id="rId46" Type="http://schemas.openxmlformats.org/officeDocument/2006/relationships/slide" Target="slides/slide45.xml" /><Relationship Id="rId59" Type="http://schemas.openxmlformats.org/officeDocument/2006/relationships/slide" Target="slides/slide58.xml" /><Relationship Id="rId67" Type="http://schemas.openxmlformats.org/officeDocument/2006/relationships/viewProps" Target="viewProps.xml" /><Relationship Id="rId20" Type="http://schemas.openxmlformats.org/officeDocument/2006/relationships/slide" Target="slides/slide19.xml" /><Relationship Id="rId41" Type="http://schemas.openxmlformats.org/officeDocument/2006/relationships/slide" Target="slides/slide40.xml" /><Relationship Id="rId54" Type="http://schemas.openxmlformats.org/officeDocument/2006/relationships/slide" Target="slides/slide53.xml" /><Relationship Id="rId62" Type="http://schemas.openxmlformats.org/officeDocument/2006/relationships/slide" Target="slides/slide61.xml" /></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2.emf" /><Relationship Id="rId1" Type="http://schemas.openxmlformats.org/officeDocument/2006/relationships/image" Target="../media/image11.emf" /></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9.wmf"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20866" name="Rectangle 2">
            <a:extLst>
              <a:ext uri="{FF2B5EF4-FFF2-40B4-BE49-F238E27FC236}">
                <a16:creationId xmlns:a16="http://schemas.microsoft.com/office/drawing/2014/main" id="{3DEFE452-DF8A-0B8C-4C21-5A252C0655DB}"/>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0">
                <a:latin typeface="Arial" pitchFamily="34" charset="0"/>
              </a:defRPr>
            </a:lvl1pPr>
          </a:lstStyle>
          <a:p>
            <a:pPr>
              <a:defRPr/>
            </a:pPr>
            <a:endParaRPr lang="en-US"/>
          </a:p>
        </p:txBody>
      </p:sp>
      <p:sp>
        <p:nvSpPr>
          <p:cNvPr id="420867" name="Rectangle 3">
            <a:extLst>
              <a:ext uri="{FF2B5EF4-FFF2-40B4-BE49-F238E27FC236}">
                <a16:creationId xmlns:a16="http://schemas.microsoft.com/office/drawing/2014/main" id="{1A637280-3110-C9AF-968D-5E2A30979C1A}"/>
              </a:ext>
            </a:extLst>
          </p:cNvPr>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b="0">
                <a:latin typeface="Arial" pitchFamily="34" charset="0"/>
              </a:defRPr>
            </a:lvl1pPr>
          </a:lstStyle>
          <a:p>
            <a:pPr>
              <a:defRPr/>
            </a:pPr>
            <a:endParaRPr lang="en-US"/>
          </a:p>
        </p:txBody>
      </p:sp>
      <p:sp>
        <p:nvSpPr>
          <p:cNvPr id="69636" name="Rectangle 4">
            <a:extLst>
              <a:ext uri="{FF2B5EF4-FFF2-40B4-BE49-F238E27FC236}">
                <a16:creationId xmlns:a16="http://schemas.microsoft.com/office/drawing/2014/main" id="{39DF6B68-B7BD-82DC-0FF3-BAB91993B422}"/>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20869" name="Rectangle 5">
            <a:extLst>
              <a:ext uri="{FF2B5EF4-FFF2-40B4-BE49-F238E27FC236}">
                <a16:creationId xmlns:a16="http://schemas.microsoft.com/office/drawing/2014/main" id="{314C2CFC-EB77-9AD3-5AD4-4B3C596E1671}"/>
              </a:ext>
            </a:extLst>
          </p:cNvPr>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20870" name="Rectangle 6">
            <a:extLst>
              <a:ext uri="{FF2B5EF4-FFF2-40B4-BE49-F238E27FC236}">
                <a16:creationId xmlns:a16="http://schemas.microsoft.com/office/drawing/2014/main" id="{8EF66776-C7B5-A1C6-49CB-838AEB5591E9}"/>
              </a:ext>
            </a:extLst>
          </p:cNvPr>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b="0">
                <a:latin typeface="Arial" pitchFamily="34" charset="0"/>
              </a:defRPr>
            </a:lvl1pPr>
          </a:lstStyle>
          <a:p>
            <a:pPr>
              <a:defRPr/>
            </a:pPr>
            <a:endParaRPr lang="en-US"/>
          </a:p>
        </p:txBody>
      </p:sp>
      <p:sp>
        <p:nvSpPr>
          <p:cNvPr id="420871" name="Rectangle 7">
            <a:extLst>
              <a:ext uri="{FF2B5EF4-FFF2-40B4-BE49-F238E27FC236}">
                <a16:creationId xmlns:a16="http://schemas.microsoft.com/office/drawing/2014/main" id="{D2A6DCFE-9714-28E7-40E7-9CBE329AD69A}"/>
              </a:ext>
            </a:extLst>
          </p:cNvPr>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b="0"/>
            </a:lvl1pPr>
          </a:lstStyle>
          <a:p>
            <a:fld id="{180309C1-96C2-4432-A5C7-9AB63AE1929C}"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4D79CB78-CA4F-EBE7-9D8D-1D74653478CC}"/>
              </a:ext>
            </a:extLst>
          </p:cNvPr>
          <p:cNvSpPr>
            <a:spLocks noGrp="1" noRot="1" noChangeAspect="1" noChangeArrowheads="1" noTextEdit="1"/>
          </p:cNvSpPr>
          <p:nvPr>
            <p:ph type="sldImg"/>
          </p:nvPr>
        </p:nvSpPr>
        <p:spPr>
          <a:ln cap="flat"/>
        </p:spPr>
      </p:sp>
      <p:sp>
        <p:nvSpPr>
          <p:cNvPr id="70659" name="Rectangle 3">
            <a:extLst>
              <a:ext uri="{FF2B5EF4-FFF2-40B4-BE49-F238E27FC236}">
                <a16:creationId xmlns:a16="http://schemas.microsoft.com/office/drawing/2014/main" id="{0E8C7DEA-5585-4EAF-1C38-ED166061847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A77B149D-84F2-8151-E0EC-C82D52A00EA8}"/>
              </a:ext>
            </a:extLst>
          </p:cNvPr>
          <p:cNvSpPr>
            <a:spLocks noGrp="1" noRot="1" noChangeAspect="1" noChangeArrowheads="1" noTextEdit="1"/>
          </p:cNvSpPr>
          <p:nvPr>
            <p:ph type="sldImg"/>
          </p:nvPr>
        </p:nvSpPr>
        <p:spPr>
          <a:ln cap="flat"/>
        </p:spPr>
      </p:sp>
      <p:sp>
        <p:nvSpPr>
          <p:cNvPr id="71683" name="Rectangle 3">
            <a:extLst>
              <a:ext uri="{FF2B5EF4-FFF2-40B4-BE49-F238E27FC236}">
                <a16:creationId xmlns:a16="http://schemas.microsoft.com/office/drawing/2014/main" id="{1D58330C-3F63-3A11-1D63-63BBB05BE42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01E41C5F-188C-0862-4A8B-29F273E1EEC9}"/>
              </a:ext>
            </a:extLst>
          </p:cNvPr>
          <p:cNvSpPr>
            <a:spLocks noGrp="1" noRot="1" noChangeAspect="1" noChangeArrowheads="1" noTextEdit="1"/>
          </p:cNvSpPr>
          <p:nvPr>
            <p:ph type="sldImg"/>
          </p:nvPr>
        </p:nvSpPr>
        <p:spPr>
          <a:ln cap="flat"/>
        </p:spPr>
      </p:sp>
      <p:sp>
        <p:nvSpPr>
          <p:cNvPr id="72707" name="Rectangle 3">
            <a:extLst>
              <a:ext uri="{FF2B5EF4-FFF2-40B4-BE49-F238E27FC236}">
                <a16:creationId xmlns:a16="http://schemas.microsoft.com/office/drawing/2014/main" id="{800B3BE1-45AF-B818-D8D5-D48DB5FFB2C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7">
            <a:extLst>
              <a:ext uri="{FF2B5EF4-FFF2-40B4-BE49-F238E27FC236}">
                <a16:creationId xmlns:a16="http://schemas.microsoft.com/office/drawing/2014/main" id="{0962F2DD-2757-1FF8-503D-72E3C3A02B63}"/>
              </a:ext>
            </a:extLst>
          </p:cNvPr>
          <p:cNvGrpSpPr>
            <a:grpSpLocks/>
          </p:cNvGrpSpPr>
          <p:nvPr/>
        </p:nvGrpSpPr>
        <p:grpSpPr bwMode="auto">
          <a:xfrm>
            <a:off x="-7938" y="-7938"/>
            <a:ext cx="9169401" cy="6873876"/>
            <a:chOff x="-8466" y="-8468"/>
            <a:chExt cx="9169804" cy="6874935"/>
          </a:xfrm>
        </p:grpSpPr>
        <p:cxnSp>
          <p:nvCxnSpPr>
            <p:cNvPr id="5" name="Straight Connector 4">
              <a:extLst>
                <a:ext uri="{FF2B5EF4-FFF2-40B4-BE49-F238E27FC236}">
                  <a16:creationId xmlns:a16="http://schemas.microsoft.com/office/drawing/2014/main" id="{9DF11954-1C84-D947-A6FD-8CCBCE74C0FB}"/>
                </a:ext>
              </a:extLst>
            </p:cNvPr>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D46C0FB1-6408-60C4-8BD4-C67178E32B09}"/>
                </a:ext>
              </a:extLst>
            </p:cNvPr>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20">
              <a:extLst>
                <a:ext uri="{FF2B5EF4-FFF2-40B4-BE49-F238E27FC236}">
                  <a16:creationId xmlns:a16="http://schemas.microsoft.com/office/drawing/2014/main" id="{771457F0-6E5A-6B55-3D68-C71A327ADEEB}"/>
                </a:ext>
              </a:extLst>
            </p:cNvPr>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21">
              <a:extLst>
                <a:ext uri="{FF2B5EF4-FFF2-40B4-BE49-F238E27FC236}">
                  <a16:creationId xmlns:a16="http://schemas.microsoft.com/office/drawing/2014/main" id="{5C0A350C-E48E-22A0-249F-7162CBE803D0}"/>
                </a:ext>
              </a:extLst>
            </p:cNvPr>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2">
              <a:extLst>
                <a:ext uri="{FF2B5EF4-FFF2-40B4-BE49-F238E27FC236}">
                  <a16:creationId xmlns:a16="http://schemas.microsoft.com/office/drawing/2014/main" id="{FA0CAF71-8F67-D364-156F-C180C2F7169E}"/>
                </a:ext>
              </a:extLst>
            </p:cNvPr>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3">
              <a:extLst>
                <a:ext uri="{FF2B5EF4-FFF2-40B4-BE49-F238E27FC236}">
                  <a16:creationId xmlns:a16="http://schemas.microsoft.com/office/drawing/2014/main" id="{6DD91CE6-1B73-CCC7-970A-707023A52427}"/>
                </a:ext>
              </a:extLst>
            </p:cNvPr>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4">
              <a:extLst>
                <a:ext uri="{FF2B5EF4-FFF2-40B4-BE49-F238E27FC236}">
                  <a16:creationId xmlns:a16="http://schemas.microsoft.com/office/drawing/2014/main" id="{F73F0DE0-7F0E-7577-7749-A91A8B4F1C71}"/>
                </a:ext>
              </a:extLst>
            </p:cNvPr>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5">
              <a:extLst>
                <a:ext uri="{FF2B5EF4-FFF2-40B4-BE49-F238E27FC236}">
                  <a16:creationId xmlns:a16="http://schemas.microsoft.com/office/drawing/2014/main" id="{1A2AC4A8-A319-CCC5-35EC-81F69E40F4A1}"/>
                </a:ext>
              </a:extLst>
            </p:cNvPr>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6">
              <a:extLst>
                <a:ext uri="{FF2B5EF4-FFF2-40B4-BE49-F238E27FC236}">
                  <a16:creationId xmlns:a16="http://schemas.microsoft.com/office/drawing/2014/main" id="{F8A1C18B-89F4-FDC2-0A14-F8F3883D0625}"/>
                </a:ext>
              </a:extLst>
            </p:cNvPr>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a:extLst>
                <a:ext uri="{FF2B5EF4-FFF2-40B4-BE49-F238E27FC236}">
                  <a16:creationId xmlns:a16="http://schemas.microsoft.com/office/drawing/2014/main" id="{6C70C60F-A760-EF6D-2771-D38E0D068DDA}"/>
                </a:ext>
              </a:extLst>
            </p:cNvPr>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5" name="Date Placeholder 3">
            <a:extLst>
              <a:ext uri="{FF2B5EF4-FFF2-40B4-BE49-F238E27FC236}">
                <a16:creationId xmlns:a16="http://schemas.microsoft.com/office/drawing/2014/main" id="{F853A30B-3777-2A71-AA46-674A8E01AD5C}"/>
              </a:ext>
            </a:extLst>
          </p:cNvPr>
          <p:cNvSpPr>
            <a:spLocks noGrp="1"/>
          </p:cNvSpPr>
          <p:nvPr>
            <p:ph type="dt" sz="half" idx="10"/>
          </p:nvPr>
        </p:nvSpPr>
        <p:spPr/>
        <p:txBody>
          <a:bodyPr/>
          <a:lstStyle>
            <a:lvl1pPr>
              <a:defRPr/>
            </a:lvl1pPr>
          </a:lstStyle>
          <a:p>
            <a:pPr>
              <a:defRPr/>
            </a:pPr>
            <a:endParaRPr lang="en-US"/>
          </a:p>
        </p:txBody>
      </p:sp>
      <p:sp>
        <p:nvSpPr>
          <p:cNvPr id="16" name="Footer Placeholder 4">
            <a:extLst>
              <a:ext uri="{FF2B5EF4-FFF2-40B4-BE49-F238E27FC236}">
                <a16:creationId xmlns:a16="http://schemas.microsoft.com/office/drawing/2014/main" id="{04E7841D-0603-4023-3F10-8EEFF7B9321D}"/>
              </a:ext>
            </a:extLst>
          </p:cNvPr>
          <p:cNvSpPr>
            <a:spLocks noGrp="1"/>
          </p:cNvSpPr>
          <p:nvPr>
            <p:ph type="ftr" sz="quarter" idx="11"/>
          </p:nvPr>
        </p:nvSpPr>
        <p:spPr/>
        <p:txBody>
          <a:bodyPr/>
          <a:lstStyle>
            <a:lvl1pPr>
              <a:defRPr/>
            </a:lvl1pPr>
          </a:lstStyle>
          <a:p>
            <a:pPr>
              <a:defRPr/>
            </a:pPr>
            <a:endParaRPr lang="en-US"/>
          </a:p>
        </p:txBody>
      </p:sp>
      <p:sp>
        <p:nvSpPr>
          <p:cNvPr id="17" name="Slide Number Placeholder 5">
            <a:extLst>
              <a:ext uri="{FF2B5EF4-FFF2-40B4-BE49-F238E27FC236}">
                <a16:creationId xmlns:a16="http://schemas.microsoft.com/office/drawing/2014/main" id="{422C1153-5B00-5C7E-77F9-0EEA5EA5CB10}"/>
              </a:ext>
            </a:extLst>
          </p:cNvPr>
          <p:cNvSpPr>
            <a:spLocks noGrp="1"/>
          </p:cNvSpPr>
          <p:nvPr>
            <p:ph type="sldNum" sz="quarter" idx="12"/>
          </p:nvPr>
        </p:nvSpPr>
        <p:spPr/>
        <p:txBody>
          <a:bodyPr/>
          <a:lstStyle>
            <a:lvl1pPr>
              <a:defRPr/>
            </a:lvl1pPr>
          </a:lstStyle>
          <a:p>
            <a:fld id="{7B882E2B-A49A-4CEF-80AD-D0CF92CF2671}" type="slidenum">
              <a:rPr lang="en-US" altLang="en-US"/>
              <a:pPr/>
              <a:t>‹#›</a:t>
            </a:fld>
            <a:endParaRPr lang="en-US" altLang="en-US"/>
          </a:p>
        </p:txBody>
      </p:sp>
    </p:spTree>
    <p:extLst>
      <p:ext uri="{BB962C8B-B14F-4D97-AF65-F5344CB8AC3E}">
        <p14:creationId xmlns:p14="http://schemas.microsoft.com/office/powerpoint/2010/main" val="1665781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252200B-9DE5-D3AD-7779-3215E0F0EF9C}"/>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EF4844B7-54CA-92A7-EE6D-6B09FBB09F5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18E9E8C-37D0-5A59-9926-304BD086F265}"/>
              </a:ext>
            </a:extLst>
          </p:cNvPr>
          <p:cNvSpPr>
            <a:spLocks noGrp="1"/>
          </p:cNvSpPr>
          <p:nvPr>
            <p:ph type="sldNum" sz="quarter" idx="12"/>
          </p:nvPr>
        </p:nvSpPr>
        <p:spPr/>
        <p:txBody>
          <a:bodyPr/>
          <a:lstStyle>
            <a:lvl1pPr>
              <a:defRPr/>
            </a:lvl1pPr>
          </a:lstStyle>
          <a:p>
            <a:fld id="{28BF3BE9-457F-4CE5-A042-E61DFE62C4A9}" type="slidenum">
              <a:rPr lang="en-US" altLang="en-US"/>
              <a:pPr/>
              <a:t>‹#›</a:t>
            </a:fld>
            <a:endParaRPr lang="en-US" altLang="en-US"/>
          </a:p>
        </p:txBody>
      </p:sp>
    </p:spTree>
    <p:extLst>
      <p:ext uri="{BB962C8B-B14F-4D97-AF65-F5344CB8AC3E}">
        <p14:creationId xmlns:p14="http://schemas.microsoft.com/office/powerpoint/2010/main" val="3270771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743F2C1-B9C8-22F6-5600-0E1DBCF5560E}"/>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E6B514A6-804E-030A-D621-4162563A4C4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81E20BE-54FB-EFAD-9663-78188B09DD7C}"/>
              </a:ext>
            </a:extLst>
          </p:cNvPr>
          <p:cNvSpPr>
            <a:spLocks noGrp="1"/>
          </p:cNvSpPr>
          <p:nvPr>
            <p:ph type="sldNum" sz="quarter" idx="12"/>
          </p:nvPr>
        </p:nvSpPr>
        <p:spPr/>
        <p:txBody>
          <a:bodyPr/>
          <a:lstStyle>
            <a:lvl1pPr>
              <a:defRPr/>
            </a:lvl1pPr>
          </a:lstStyle>
          <a:p>
            <a:fld id="{36012E72-6E20-4DEE-A629-625116A84464}" type="slidenum">
              <a:rPr lang="en-US" altLang="en-US"/>
              <a:pPr/>
              <a:t>‹#›</a:t>
            </a:fld>
            <a:endParaRPr lang="en-US" altLang="en-US"/>
          </a:p>
        </p:txBody>
      </p:sp>
    </p:spTree>
    <p:extLst>
      <p:ext uri="{BB962C8B-B14F-4D97-AF65-F5344CB8AC3E}">
        <p14:creationId xmlns:p14="http://schemas.microsoft.com/office/powerpoint/2010/main" val="2487169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90204A60-742D-4885-C2A4-7ECFE3844B2D}"/>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2A095DAB-265F-91E6-1DBA-97D9BC6364D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C49CB1AE-AA89-8B03-7238-84603717D910}"/>
              </a:ext>
            </a:extLst>
          </p:cNvPr>
          <p:cNvSpPr>
            <a:spLocks noGrp="1"/>
          </p:cNvSpPr>
          <p:nvPr>
            <p:ph type="sldNum" sz="quarter" idx="12"/>
          </p:nvPr>
        </p:nvSpPr>
        <p:spPr/>
        <p:txBody>
          <a:bodyPr/>
          <a:lstStyle>
            <a:lvl1pPr>
              <a:defRPr/>
            </a:lvl1pPr>
          </a:lstStyle>
          <a:p>
            <a:fld id="{B1FFEFE9-93D9-4077-A596-CD037887BE1C}" type="slidenum">
              <a:rPr lang="en-US" altLang="en-US"/>
              <a:pPr/>
              <a:t>‹#›</a:t>
            </a:fld>
            <a:endParaRPr lang="en-US" altLang="en-US"/>
          </a:p>
        </p:txBody>
      </p:sp>
    </p:spTree>
    <p:extLst>
      <p:ext uri="{BB962C8B-B14F-4D97-AF65-F5344CB8AC3E}">
        <p14:creationId xmlns:p14="http://schemas.microsoft.com/office/powerpoint/2010/main" val="14428241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138B7810-2D72-F66F-5E09-F1F50127C155}"/>
              </a:ext>
            </a:extLst>
          </p:cNvPr>
          <p:cNvSpPr>
            <a:spLocks noGrp="1"/>
          </p:cNvSpPr>
          <p:nvPr>
            <p:ph type="dt" sz="half" idx="10"/>
          </p:nvPr>
        </p:nvSpPr>
        <p:spPr/>
        <p:txBody>
          <a:bodyPr/>
          <a:lstStyle>
            <a:lvl1pPr>
              <a:defRPr/>
            </a:lvl1pPr>
          </a:lstStyle>
          <a:p>
            <a:pPr>
              <a:defRPr/>
            </a:pPr>
            <a:endParaRPr lang="en-US"/>
          </a:p>
        </p:txBody>
      </p:sp>
      <p:sp>
        <p:nvSpPr>
          <p:cNvPr id="8" name="Footer Placeholder 4">
            <a:extLst>
              <a:ext uri="{FF2B5EF4-FFF2-40B4-BE49-F238E27FC236}">
                <a16:creationId xmlns:a16="http://schemas.microsoft.com/office/drawing/2014/main" id="{C6349369-6E72-B75D-558F-748B7BB269DB}"/>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CB5C9C74-A648-A932-0291-6A869D6C04E1}"/>
              </a:ext>
            </a:extLst>
          </p:cNvPr>
          <p:cNvSpPr>
            <a:spLocks noGrp="1"/>
          </p:cNvSpPr>
          <p:nvPr>
            <p:ph type="sldNum" sz="quarter" idx="12"/>
          </p:nvPr>
        </p:nvSpPr>
        <p:spPr/>
        <p:txBody>
          <a:bodyPr/>
          <a:lstStyle>
            <a:lvl1pPr>
              <a:defRPr/>
            </a:lvl1pPr>
          </a:lstStyle>
          <a:p>
            <a:fld id="{E6B6376F-64FA-47E5-9B83-DD74E8C7B5F5}" type="slidenum">
              <a:rPr lang="en-US" altLang="en-US"/>
              <a:pPr/>
              <a:t>‹#›</a:t>
            </a:fld>
            <a:endParaRPr lang="en-US" altLang="en-US"/>
          </a:p>
        </p:txBody>
      </p:sp>
    </p:spTree>
    <p:extLst>
      <p:ext uri="{BB962C8B-B14F-4D97-AF65-F5344CB8AC3E}">
        <p14:creationId xmlns:p14="http://schemas.microsoft.com/office/powerpoint/2010/main" val="20736736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0D64CD4B-F1BD-A7B7-3EFD-531628DEF65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F0F0DBE0-75B7-02FF-2C87-613C6AF32571}"/>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C920FB5A-4738-D311-AFD1-BB6EAE374C25}"/>
              </a:ext>
            </a:extLst>
          </p:cNvPr>
          <p:cNvSpPr>
            <a:spLocks noGrp="1"/>
          </p:cNvSpPr>
          <p:nvPr>
            <p:ph type="sldNum" sz="quarter" idx="12"/>
          </p:nvPr>
        </p:nvSpPr>
        <p:spPr/>
        <p:txBody>
          <a:bodyPr/>
          <a:lstStyle>
            <a:lvl1pPr>
              <a:defRPr/>
            </a:lvl1pPr>
          </a:lstStyle>
          <a:p>
            <a:fld id="{176ABD96-4220-480A-85F4-E574464CC6BA}" type="slidenum">
              <a:rPr lang="en-US" altLang="en-US"/>
              <a:pPr/>
              <a:t>‹#›</a:t>
            </a:fld>
            <a:endParaRPr lang="en-US" altLang="en-US"/>
          </a:p>
        </p:txBody>
      </p:sp>
    </p:spTree>
    <p:extLst>
      <p:ext uri="{BB962C8B-B14F-4D97-AF65-F5344CB8AC3E}">
        <p14:creationId xmlns:p14="http://schemas.microsoft.com/office/powerpoint/2010/main" val="15276535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C6DFF149-67B5-D3FD-166C-C1899EF353FA}"/>
              </a:ext>
            </a:extLst>
          </p:cNvPr>
          <p:cNvSpPr>
            <a:spLocks noGrp="1"/>
          </p:cNvSpPr>
          <p:nvPr>
            <p:ph type="dt" sz="half" idx="10"/>
          </p:nvPr>
        </p:nvSpPr>
        <p:spPr/>
        <p:txBody>
          <a:bodyPr/>
          <a:lstStyle>
            <a:lvl1pPr>
              <a:defRPr/>
            </a:lvl1pPr>
          </a:lstStyle>
          <a:p>
            <a:pPr>
              <a:defRPr/>
            </a:pPr>
            <a:endParaRPr lang="en-US"/>
          </a:p>
        </p:txBody>
      </p:sp>
      <p:sp>
        <p:nvSpPr>
          <p:cNvPr id="3" name="Footer Placeholder 4">
            <a:extLst>
              <a:ext uri="{FF2B5EF4-FFF2-40B4-BE49-F238E27FC236}">
                <a16:creationId xmlns:a16="http://schemas.microsoft.com/office/drawing/2014/main" id="{22906A55-E398-392D-9522-4C37F3B0ACF0}"/>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6840CE2A-7019-02B5-B180-C4E23BAAA808}"/>
              </a:ext>
            </a:extLst>
          </p:cNvPr>
          <p:cNvSpPr>
            <a:spLocks noGrp="1"/>
          </p:cNvSpPr>
          <p:nvPr>
            <p:ph type="sldNum" sz="quarter" idx="12"/>
          </p:nvPr>
        </p:nvSpPr>
        <p:spPr/>
        <p:txBody>
          <a:bodyPr/>
          <a:lstStyle>
            <a:lvl1pPr>
              <a:defRPr/>
            </a:lvl1pPr>
          </a:lstStyle>
          <a:p>
            <a:fld id="{9E31F03E-9FC6-4CF5-92E2-EA9072DD6BDB}" type="slidenum">
              <a:rPr lang="en-US" altLang="en-US"/>
              <a:pPr/>
              <a:t>‹#›</a:t>
            </a:fld>
            <a:endParaRPr lang="en-US" altLang="en-US"/>
          </a:p>
        </p:txBody>
      </p:sp>
    </p:spTree>
    <p:extLst>
      <p:ext uri="{BB962C8B-B14F-4D97-AF65-F5344CB8AC3E}">
        <p14:creationId xmlns:p14="http://schemas.microsoft.com/office/powerpoint/2010/main" val="37049627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3F1FB992-14AD-4AB6-F779-9617AA444769}"/>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A0EE94D0-35F8-A6E0-CA4D-09FF292D3E3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5AB13203-941A-9F7E-2B87-79853F854375}"/>
              </a:ext>
            </a:extLst>
          </p:cNvPr>
          <p:cNvSpPr>
            <a:spLocks noGrp="1"/>
          </p:cNvSpPr>
          <p:nvPr>
            <p:ph type="sldNum" sz="quarter" idx="12"/>
          </p:nvPr>
        </p:nvSpPr>
        <p:spPr/>
        <p:txBody>
          <a:bodyPr/>
          <a:lstStyle>
            <a:lvl1pPr>
              <a:defRPr/>
            </a:lvl1pPr>
          </a:lstStyle>
          <a:p>
            <a:fld id="{C5C897B3-B49B-404E-9B9B-036C1B641A58}" type="slidenum">
              <a:rPr lang="en-US" altLang="en-US"/>
              <a:pPr/>
              <a:t>‹#›</a:t>
            </a:fld>
            <a:endParaRPr lang="en-US" altLang="en-US"/>
          </a:p>
        </p:txBody>
      </p:sp>
    </p:spTree>
    <p:extLst>
      <p:ext uri="{BB962C8B-B14F-4D97-AF65-F5344CB8AC3E}">
        <p14:creationId xmlns:p14="http://schemas.microsoft.com/office/powerpoint/2010/main" val="1783584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CA39AC10-4D6C-4034-4AFC-64BD67E11E02}"/>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B671AA26-5A2F-FFD2-8CF9-73699B1F938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C9D81BA6-F333-0F66-0C27-2FC2D2D489A0}"/>
              </a:ext>
            </a:extLst>
          </p:cNvPr>
          <p:cNvSpPr>
            <a:spLocks noGrp="1"/>
          </p:cNvSpPr>
          <p:nvPr>
            <p:ph type="sldNum" sz="quarter" idx="12"/>
          </p:nvPr>
        </p:nvSpPr>
        <p:spPr/>
        <p:txBody>
          <a:bodyPr/>
          <a:lstStyle>
            <a:lvl1pPr>
              <a:defRPr/>
            </a:lvl1pPr>
          </a:lstStyle>
          <a:p>
            <a:fld id="{F462A051-760A-497D-8275-48023A95CCA7}" type="slidenum">
              <a:rPr lang="en-US" altLang="en-US"/>
              <a:pPr/>
              <a:t>‹#›</a:t>
            </a:fld>
            <a:endParaRPr lang="en-US" altLang="en-US"/>
          </a:p>
        </p:txBody>
      </p:sp>
    </p:spTree>
    <p:extLst>
      <p:ext uri="{BB962C8B-B14F-4D97-AF65-F5344CB8AC3E}">
        <p14:creationId xmlns:p14="http://schemas.microsoft.com/office/powerpoint/2010/main" val="38563056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9D42C02-BECF-91EC-5E8E-B9943E6AC6C1}"/>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D30DFCEB-F4C5-3AAE-142F-3D071F44FE5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C68172A-8E0B-CED9-E1DD-A8140F7AE654}"/>
              </a:ext>
            </a:extLst>
          </p:cNvPr>
          <p:cNvSpPr>
            <a:spLocks noGrp="1"/>
          </p:cNvSpPr>
          <p:nvPr>
            <p:ph type="sldNum" sz="quarter" idx="12"/>
          </p:nvPr>
        </p:nvSpPr>
        <p:spPr/>
        <p:txBody>
          <a:bodyPr/>
          <a:lstStyle>
            <a:lvl1pPr>
              <a:defRPr/>
            </a:lvl1pPr>
          </a:lstStyle>
          <a:p>
            <a:fld id="{59F636F5-17F4-4478-8741-8757282FE277}" type="slidenum">
              <a:rPr lang="en-US" altLang="en-US"/>
              <a:pPr/>
              <a:t>‹#›</a:t>
            </a:fld>
            <a:endParaRPr lang="en-US" altLang="en-US"/>
          </a:p>
        </p:txBody>
      </p:sp>
    </p:spTree>
    <p:extLst>
      <p:ext uri="{BB962C8B-B14F-4D97-AF65-F5344CB8AC3E}">
        <p14:creationId xmlns:p14="http://schemas.microsoft.com/office/powerpoint/2010/main" val="5229438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7E347D8-52AA-C948-D387-DE3F3E46C3D9}"/>
              </a:ext>
            </a:extLst>
          </p:cNvPr>
          <p:cNvSpPr txBox="1">
            <a:spLocks noChangeArrowheads="1"/>
          </p:cNvSpPr>
          <p:nvPr/>
        </p:nvSpPr>
        <p:spPr bwMode="auto">
          <a:xfrm>
            <a:off x="482600" y="790575"/>
            <a:ext cx="457200" cy="584200"/>
          </a:xfrm>
          <a:prstGeom prst="rect">
            <a:avLst/>
          </a:prstGeom>
          <a:noFill/>
          <a:ln>
            <a:noFill/>
          </a:ln>
        </p:spPr>
        <p:txBody>
          <a:bodyPr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defRPr/>
            </a:pPr>
            <a:r>
              <a:rPr lang="en-US" altLang="en-US" sz="8000">
                <a:solidFill>
                  <a:srgbClr val="C0E474"/>
                </a:solidFill>
              </a:rPr>
              <a:t>“</a:t>
            </a:r>
          </a:p>
        </p:txBody>
      </p:sp>
      <p:sp>
        <p:nvSpPr>
          <p:cNvPr id="5" name="TextBox 4">
            <a:extLst>
              <a:ext uri="{FF2B5EF4-FFF2-40B4-BE49-F238E27FC236}">
                <a16:creationId xmlns:a16="http://schemas.microsoft.com/office/drawing/2014/main" id="{162A3741-445A-D2B1-8C38-2BE6CD0DFE1F}"/>
              </a:ext>
            </a:extLst>
          </p:cNvPr>
          <p:cNvSpPr txBox="1">
            <a:spLocks noChangeArrowheads="1"/>
          </p:cNvSpPr>
          <p:nvPr/>
        </p:nvSpPr>
        <p:spPr bwMode="auto">
          <a:xfrm>
            <a:off x="6748463" y="2886075"/>
            <a:ext cx="457200" cy="585788"/>
          </a:xfrm>
          <a:prstGeom prst="rect">
            <a:avLst/>
          </a:prstGeom>
          <a:noFill/>
          <a:ln>
            <a:noFill/>
          </a:ln>
        </p:spPr>
        <p:txBody>
          <a:bodyPr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defRPr/>
            </a:pPr>
            <a:r>
              <a:rPr lang="en-US" altLang="en-US" sz="8000">
                <a:solidFill>
                  <a:srgbClr val="C0E474"/>
                </a:solidFill>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Date Placeholder 3">
            <a:extLst>
              <a:ext uri="{FF2B5EF4-FFF2-40B4-BE49-F238E27FC236}">
                <a16:creationId xmlns:a16="http://schemas.microsoft.com/office/drawing/2014/main" id="{FBF5B61F-748F-F974-3E1C-C6322D93F63B}"/>
              </a:ext>
            </a:extLst>
          </p:cNvPr>
          <p:cNvSpPr>
            <a:spLocks noGrp="1"/>
          </p:cNvSpPr>
          <p:nvPr>
            <p:ph type="dt" sz="half" idx="14"/>
          </p:nvPr>
        </p:nvSpPr>
        <p:spPr/>
        <p:txBody>
          <a:bodyPr/>
          <a:lstStyle>
            <a:lvl1pPr>
              <a:defRPr/>
            </a:lvl1pPr>
          </a:lstStyle>
          <a:p>
            <a:pPr>
              <a:defRPr/>
            </a:pPr>
            <a:endParaRPr lang="en-US"/>
          </a:p>
        </p:txBody>
      </p:sp>
      <p:sp>
        <p:nvSpPr>
          <p:cNvPr id="7" name="Footer Placeholder 4">
            <a:extLst>
              <a:ext uri="{FF2B5EF4-FFF2-40B4-BE49-F238E27FC236}">
                <a16:creationId xmlns:a16="http://schemas.microsoft.com/office/drawing/2014/main" id="{DBA9AD85-19DA-0FA3-1D6D-E2C6E2E93541}"/>
              </a:ext>
            </a:extLst>
          </p:cNvPr>
          <p:cNvSpPr>
            <a:spLocks noGrp="1"/>
          </p:cNvSpPr>
          <p:nvPr>
            <p:ph type="ftr" sz="quarter" idx="15"/>
          </p:nvPr>
        </p:nvSpPr>
        <p:spPr/>
        <p:txBody>
          <a:bodyPr/>
          <a:lstStyle>
            <a:lvl1pPr>
              <a:defRPr/>
            </a:lvl1pPr>
          </a:lstStyle>
          <a:p>
            <a:pPr>
              <a:defRPr/>
            </a:pPr>
            <a:endParaRPr lang="en-US"/>
          </a:p>
        </p:txBody>
      </p:sp>
      <p:sp>
        <p:nvSpPr>
          <p:cNvPr id="8" name="Slide Number Placeholder 5">
            <a:extLst>
              <a:ext uri="{FF2B5EF4-FFF2-40B4-BE49-F238E27FC236}">
                <a16:creationId xmlns:a16="http://schemas.microsoft.com/office/drawing/2014/main" id="{BAE7BD6E-2596-DE9B-6F98-CB662ED522B3}"/>
              </a:ext>
            </a:extLst>
          </p:cNvPr>
          <p:cNvSpPr>
            <a:spLocks noGrp="1"/>
          </p:cNvSpPr>
          <p:nvPr>
            <p:ph type="sldNum" sz="quarter" idx="16"/>
          </p:nvPr>
        </p:nvSpPr>
        <p:spPr/>
        <p:txBody>
          <a:bodyPr/>
          <a:lstStyle>
            <a:lvl1pPr>
              <a:defRPr/>
            </a:lvl1pPr>
          </a:lstStyle>
          <a:p>
            <a:fld id="{08658ECC-FDAA-47ED-B42E-D2BD3DA2DFC2}" type="slidenum">
              <a:rPr lang="en-US" altLang="en-US"/>
              <a:pPr/>
              <a:t>‹#›</a:t>
            </a:fld>
            <a:endParaRPr lang="en-US" altLang="en-US"/>
          </a:p>
        </p:txBody>
      </p:sp>
    </p:spTree>
    <p:extLst>
      <p:ext uri="{BB962C8B-B14F-4D97-AF65-F5344CB8AC3E}">
        <p14:creationId xmlns:p14="http://schemas.microsoft.com/office/powerpoint/2010/main" val="25058434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556BDE-4F88-FAA7-736E-B5AD7C11A41D}"/>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0021BA1F-EAE5-832B-15E5-A7B39C5A739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13773BF-92E6-4581-F569-DAF6A2C9E5B0}"/>
              </a:ext>
            </a:extLst>
          </p:cNvPr>
          <p:cNvSpPr>
            <a:spLocks noGrp="1"/>
          </p:cNvSpPr>
          <p:nvPr>
            <p:ph type="sldNum" sz="quarter" idx="12"/>
          </p:nvPr>
        </p:nvSpPr>
        <p:spPr/>
        <p:txBody>
          <a:bodyPr/>
          <a:lstStyle>
            <a:lvl1pPr>
              <a:defRPr/>
            </a:lvl1pPr>
          </a:lstStyle>
          <a:p>
            <a:fld id="{7CBDA651-2908-4197-AF19-1E81EF82721C}" type="slidenum">
              <a:rPr lang="en-US" altLang="en-US"/>
              <a:pPr/>
              <a:t>‹#›</a:t>
            </a:fld>
            <a:endParaRPr lang="en-US" altLang="en-US"/>
          </a:p>
        </p:txBody>
      </p:sp>
    </p:spTree>
    <p:extLst>
      <p:ext uri="{BB962C8B-B14F-4D97-AF65-F5344CB8AC3E}">
        <p14:creationId xmlns:p14="http://schemas.microsoft.com/office/powerpoint/2010/main" val="35094060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51B4983-4044-617A-7EC4-113D75E563CC}"/>
              </a:ext>
            </a:extLst>
          </p:cNvPr>
          <p:cNvSpPr txBox="1">
            <a:spLocks noChangeArrowheads="1"/>
          </p:cNvSpPr>
          <p:nvPr/>
        </p:nvSpPr>
        <p:spPr bwMode="auto">
          <a:xfrm>
            <a:off x="482600" y="790575"/>
            <a:ext cx="457200" cy="584200"/>
          </a:xfrm>
          <a:prstGeom prst="rect">
            <a:avLst/>
          </a:prstGeom>
          <a:noFill/>
          <a:ln>
            <a:noFill/>
          </a:ln>
        </p:spPr>
        <p:txBody>
          <a:bodyPr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defRPr/>
            </a:pPr>
            <a:r>
              <a:rPr lang="en-US" altLang="en-US" sz="8000">
                <a:solidFill>
                  <a:srgbClr val="C0E474"/>
                </a:solidFill>
              </a:rPr>
              <a:t>“</a:t>
            </a:r>
          </a:p>
        </p:txBody>
      </p:sp>
      <p:sp>
        <p:nvSpPr>
          <p:cNvPr id="5" name="TextBox 4">
            <a:extLst>
              <a:ext uri="{FF2B5EF4-FFF2-40B4-BE49-F238E27FC236}">
                <a16:creationId xmlns:a16="http://schemas.microsoft.com/office/drawing/2014/main" id="{EDB576BB-E40B-4D6D-DB42-5194861EE62C}"/>
              </a:ext>
            </a:extLst>
          </p:cNvPr>
          <p:cNvSpPr txBox="1">
            <a:spLocks noChangeArrowheads="1"/>
          </p:cNvSpPr>
          <p:nvPr/>
        </p:nvSpPr>
        <p:spPr bwMode="auto">
          <a:xfrm>
            <a:off x="6748463" y="2886075"/>
            <a:ext cx="457200" cy="585788"/>
          </a:xfrm>
          <a:prstGeom prst="rect">
            <a:avLst/>
          </a:prstGeom>
          <a:noFill/>
          <a:ln>
            <a:noFill/>
          </a:ln>
        </p:spPr>
        <p:txBody>
          <a:bodyPr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defRPr/>
            </a:pPr>
            <a:r>
              <a:rPr lang="en-US" altLang="en-US" sz="8000">
                <a:solidFill>
                  <a:srgbClr val="C0E474"/>
                </a:solidFill>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Date Placeholder 3">
            <a:extLst>
              <a:ext uri="{FF2B5EF4-FFF2-40B4-BE49-F238E27FC236}">
                <a16:creationId xmlns:a16="http://schemas.microsoft.com/office/drawing/2014/main" id="{8E268E53-9B0A-06B3-DA53-35B32386B4E4}"/>
              </a:ext>
            </a:extLst>
          </p:cNvPr>
          <p:cNvSpPr>
            <a:spLocks noGrp="1"/>
          </p:cNvSpPr>
          <p:nvPr>
            <p:ph type="dt" sz="half" idx="14"/>
          </p:nvPr>
        </p:nvSpPr>
        <p:spPr/>
        <p:txBody>
          <a:bodyPr/>
          <a:lstStyle>
            <a:lvl1pPr>
              <a:defRPr/>
            </a:lvl1pPr>
          </a:lstStyle>
          <a:p>
            <a:pPr>
              <a:defRPr/>
            </a:pPr>
            <a:endParaRPr lang="en-US"/>
          </a:p>
        </p:txBody>
      </p:sp>
      <p:sp>
        <p:nvSpPr>
          <p:cNvPr id="7" name="Footer Placeholder 4">
            <a:extLst>
              <a:ext uri="{FF2B5EF4-FFF2-40B4-BE49-F238E27FC236}">
                <a16:creationId xmlns:a16="http://schemas.microsoft.com/office/drawing/2014/main" id="{27977848-C31D-D831-B50E-22E30F83806F}"/>
              </a:ext>
            </a:extLst>
          </p:cNvPr>
          <p:cNvSpPr>
            <a:spLocks noGrp="1"/>
          </p:cNvSpPr>
          <p:nvPr>
            <p:ph type="ftr" sz="quarter" idx="15"/>
          </p:nvPr>
        </p:nvSpPr>
        <p:spPr/>
        <p:txBody>
          <a:bodyPr/>
          <a:lstStyle>
            <a:lvl1pPr>
              <a:defRPr/>
            </a:lvl1pPr>
          </a:lstStyle>
          <a:p>
            <a:pPr>
              <a:defRPr/>
            </a:pPr>
            <a:endParaRPr lang="en-US"/>
          </a:p>
        </p:txBody>
      </p:sp>
      <p:sp>
        <p:nvSpPr>
          <p:cNvPr id="8" name="Slide Number Placeholder 5">
            <a:extLst>
              <a:ext uri="{FF2B5EF4-FFF2-40B4-BE49-F238E27FC236}">
                <a16:creationId xmlns:a16="http://schemas.microsoft.com/office/drawing/2014/main" id="{193810C1-E3D1-AEE9-8D8E-D4C44FCB706C}"/>
              </a:ext>
            </a:extLst>
          </p:cNvPr>
          <p:cNvSpPr>
            <a:spLocks noGrp="1"/>
          </p:cNvSpPr>
          <p:nvPr>
            <p:ph type="sldNum" sz="quarter" idx="16"/>
          </p:nvPr>
        </p:nvSpPr>
        <p:spPr/>
        <p:txBody>
          <a:bodyPr/>
          <a:lstStyle>
            <a:lvl1pPr>
              <a:defRPr/>
            </a:lvl1pPr>
          </a:lstStyle>
          <a:p>
            <a:fld id="{6012F593-BF99-44A6-BB3B-4EE319518F3A}" type="slidenum">
              <a:rPr lang="en-US" altLang="en-US"/>
              <a:pPr/>
              <a:t>‹#›</a:t>
            </a:fld>
            <a:endParaRPr lang="en-US" altLang="en-US"/>
          </a:p>
        </p:txBody>
      </p:sp>
    </p:spTree>
    <p:extLst>
      <p:ext uri="{BB962C8B-B14F-4D97-AF65-F5344CB8AC3E}">
        <p14:creationId xmlns:p14="http://schemas.microsoft.com/office/powerpoint/2010/main" val="30702080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E49DCAA-F1B2-7D6D-CB9F-F789D10216E4}"/>
              </a:ext>
            </a:extLst>
          </p:cNvPr>
          <p:cNvSpPr>
            <a:spLocks noGrp="1"/>
          </p:cNvSpPr>
          <p:nvPr>
            <p:ph type="dt" sz="half" idx="14"/>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C2A21AE7-2795-2A06-DBCF-87D1EC5D0C4E}"/>
              </a:ext>
            </a:extLst>
          </p:cNvPr>
          <p:cNvSpPr>
            <a:spLocks noGrp="1"/>
          </p:cNvSpPr>
          <p:nvPr>
            <p:ph type="ftr" sz="quarter" idx="15"/>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42E0F30-BD94-4718-D98B-184DF4B27AEA}"/>
              </a:ext>
            </a:extLst>
          </p:cNvPr>
          <p:cNvSpPr>
            <a:spLocks noGrp="1"/>
          </p:cNvSpPr>
          <p:nvPr>
            <p:ph type="sldNum" sz="quarter" idx="16"/>
          </p:nvPr>
        </p:nvSpPr>
        <p:spPr/>
        <p:txBody>
          <a:bodyPr/>
          <a:lstStyle>
            <a:lvl1pPr>
              <a:defRPr/>
            </a:lvl1pPr>
          </a:lstStyle>
          <a:p>
            <a:fld id="{1E504C35-C952-4D91-8923-86823D8A44BA}" type="slidenum">
              <a:rPr lang="en-US" altLang="en-US"/>
              <a:pPr/>
              <a:t>‹#›</a:t>
            </a:fld>
            <a:endParaRPr lang="en-US" altLang="en-US"/>
          </a:p>
        </p:txBody>
      </p:sp>
    </p:spTree>
    <p:extLst>
      <p:ext uri="{BB962C8B-B14F-4D97-AF65-F5344CB8AC3E}">
        <p14:creationId xmlns:p14="http://schemas.microsoft.com/office/powerpoint/2010/main" val="20545322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B30B67A-D036-CA38-B308-CAF85C7A8477}"/>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820CC4A1-826F-9ADD-3B9D-72A70D55B1C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ABA3064-05B7-233A-168F-2EC4AFD66A63}"/>
              </a:ext>
            </a:extLst>
          </p:cNvPr>
          <p:cNvSpPr>
            <a:spLocks noGrp="1"/>
          </p:cNvSpPr>
          <p:nvPr>
            <p:ph type="sldNum" sz="quarter" idx="12"/>
          </p:nvPr>
        </p:nvSpPr>
        <p:spPr/>
        <p:txBody>
          <a:bodyPr/>
          <a:lstStyle>
            <a:lvl1pPr>
              <a:defRPr/>
            </a:lvl1pPr>
          </a:lstStyle>
          <a:p>
            <a:fld id="{FD7F68B4-E566-4E61-829F-E43D132C4159}" type="slidenum">
              <a:rPr lang="en-US" altLang="en-US"/>
              <a:pPr/>
              <a:t>‹#›</a:t>
            </a:fld>
            <a:endParaRPr lang="en-US" altLang="en-US"/>
          </a:p>
        </p:txBody>
      </p:sp>
    </p:spTree>
    <p:extLst>
      <p:ext uri="{BB962C8B-B14F-4D97-AF65-F5344CB8AC3E}">
        <p14:creationId xmlns:p14="http://schemas.microsoft.com/office/powerpoint/2010/main" val="6810727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7809CED-7AAE-68FB-652F-1C9C3C4F2B88}"/>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1FC3CB85-6C80-2CCE-D48E-D7566EF02AB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6FD2F19-6F57-5A23-50D1-8DCD3C455F60}"/>
              </a:ext>
            </a:extLst>
          </p:cNvPr>
          <p:cNvSpPr>
            <a:spLocks noGrp="1"/>
          </p:cNvSpPr>
          <p:nvPr>
            <p:ph type="sldNum" sz="quarter" idx="12"/>
          </p:nvPr>
        </p:nvSpPr>
        <p:spPr/>
        <p:txBody>
          <a:bodyPr/>
          <a:lstStyle>
            <a:lvl1pPr>
              <a:defRPr/>
            </a:lvl1pPr>
          </a:lstStyle>
          <a:p>
            <a:fld id="{20552395-8EC8-4C04-9DD0-251A2EBF69B8}" type="slidenum">
              <a:rPr lang="en-US" altLang="en-US"/>
              <a:pPr/>
              <a:t>‹#›</a:t>
            </a:fld>
            <a:endParaRPr lang="en-US" altLang="en-US"/>
          </a:p>
        </p:txBody>
      </p:sp>
    </p:spTree>
    <p:extLst>
      <p:ext uri="{BB962C8B-B14F-4D97-AF65-F5344CB8AC3E}">
        <p14:creationId xmlns:p14="http://schemas.microsoft.com/office/powerpoint/2010/main" val="4894806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6870700" cy="1600200"/>
          </a:xfrm>
        </p:spPr>
        <p:txBody>
          <a:bodyPr/>
          <a:lstStyle/>
          <a:p>
            <a:r>
              <a:rPr lang="en-US"/>
              <a:t>Click to edit Master title style</a:t>
            </a:r>
          </a:p>
        </p:txBody>
      </p:sp>
      <p:sp>
        <p:nvSpPr>
          <p:cNvPr id="3" name="Text Placeholder 2"/>
          <p:cNvSpPr>
            <a:spLocks noGrp="1"/>
          </p:cNvSpPr>
          <p:nvPr>
            <p:ph type="body" sz="half" idx="1"/>
          </p:nvPr>
        </p:nvSpPr>
        <p:spPr>
          <a:xfrm>
            <a:off x="685800" y="1828800"/>
            <a:ext cx="3771900" cy="3657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4610100" y="1828800"/>
            <a:ext cx="3771900" cy="3657600"/>
          </a:xfrm>
        </p:spPr>
        <p:txBody>
          <a:bodyPr rtlCol="0">
            <a:normAutofit/>
          </a:bodyPr>
          <a:lstStyle/>
          <a:p>
            <a:pPr lvl="0"/>
            <a:endParaRPr lang="en-US" noProof="0"/>
          </a:p>
        </p:txBody>
      </p:sp>
      <p:sp>
        <p:nvSpPr>
          <p:cNvPr id="5" name="Date Placeholder 3">
            <a:extLst>
              <a:ext uri="{FF2B5EF4-FFF2-40B4-BE49-F238E27FC236}">
                <a16:creationId xmlns:a16="http://schemas.microsoft.com/office/drawing/2014/main" id="{CBE9CABF-174C-E64E-556C-4129A48A14B9}"/>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688E58A1-1572-F12C-A027-0160FDD02589}"/>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F2B82CE-A0BC-FCBE-7620-198622864296}"/>
              </a:ext>
            </a:extLst>
          </p:cNvPr>
          <p:cNvSpPr>
            <a:spLocks noGrp="1"/>
          </p:cNvSpPr>
          <p:nvPr>
            <p:ph type="sldNum" sz="quarter" idx="12"/>
          </p:nvPr>
        </p:nvSpPr>
        <p:spPr/>
        <p:txBody>
          <a:bodyPr/>
          <a:lstStyle>
            <a:lvl1pPr>
              <a:defRPr/>
            </a:lvl1pPr>
          </a:lstStyle>
          <a:p>
            <a:fld id="{45B90751-6F6D-4163-A193-03BA99093F77}" type="slidenum">
              <a:rPr lang="en-US" altLang="en-US"/>
              <a:pPr/>
              <a:t>‹#›</a:t>
            </a:fld>
            <a:endParaRPr lang="en-US" altLang="en-US"/>
          </a:p>
        </p:txBody>
      </p:sp>
    </p:spTree>
    <p:extLst>
      <p:ext uri="{BB962C8B-B14F-4D97-AF65-F5344CB8AC3E}">
        <p14:creationId xmlns:p14="http://schemas.microsoft.com/office/powerpoint/2010/main" val="26242964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6870700" cy="1600200"/>
          </a:xfrm>
        </p:spPr>
        <p:txBody>
          <a:bodyPr/>
          <a:lstStyle/>
          <a:p>
            <a:r>
              <a:rPr lang="en-US"/>
              <a:t>Click to edit Master title style</a:t>
            </a:r>
          </a:p>
        </p:txBody>
      </p:sp>
      <p:sp>
        <p:nvSpPr>
          <p:cNvPr id="3" name="ClipArt Placeholder 2"/>
          <p:cNvSpPr>
            <a:spLocks noGrp="1"/>
          </p:cNvSpPr>
          <p:nvPr>
            <p:ph type="clipArt" sz="half" idx="1"/>
          </p:nvPr>
        </p:nvSpPr>
        <p:spPr>
          <a:xfrm>
            <a:off x="685800" y="1828800"/>
            <a:ext cx="3771900" cy="3657600"/>
          </a:xfrm>
        </p:spPr>
        <p:txBody>
          <a:bodyPr rtlCol="0">
            <a:normAutofit/>
          </a:bodyPr>
          <a:lstStyle/>
          <a:p>
            <a:pPr lvl="0"/>
            <a:endParaRPr lang="en-US" noProof="0"/>
          </a:p>
        </p:txBody>
      </p:sp>
      <p:sp>
        <p:nvSpPr>
          <p:cNvPr id="4" name="Text Placeholder 3"/>
          <p:cNvSpPr>
            <a:spLocks noGrp="1"/>
          </p:cNvSpPr>
          <p:nvPr>
            <p:ph type="body" sz="half" idx="2"/>
          </p:nvPr>
        </p:nvSpPr>
        <p:spPr>
          <a:xfrm>
            <a:off x="4610100" y="1828800"/>
            <a:ext cx="3771900" cy="3657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A3107CA1-275D-5983-711B-6CC2B0E38DE1}"/>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90546C27-E93B-E918-9F9D-5D54C2235107}"/>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8EE360FA-D7CA-966C-09BC-F0D9BF736C41}"/>
              </a:ext>
            </a:extLst>
          </p:cNvPr>
          <p:cNvSpPr>
            <a:spLocks noGrp="1"/>
          </p:cNvSpPr>
          <p:nvPr>
            <p:ph type="sldNum" sz="quarter" idx="12"/>
          </p:nvPr>
        </p:nvSpPr>
        <p:spPr/>
        <p:txBody>
          <a:bodyPr/>
          <a:lstStyle>
            <a:lvl1pPr>
              <a:defRPr/>
            </a:lvl1pPr>
          </a:lstStyle>
          <a:p>
            <a:fld id="{F31C7298-2B77-48A0-930A-5FBAE9B19AC8}" type="slidenum">
              <a:rPr lang="en-US" altLang="en-US"/>
              <a:pPr/>
              <a:t>‹#›</a:t>
            </a:fld>
            <a:endParaRPr lang="en-US" altLang="en-US"/>
          </a:p>
        </p:txBody>
      </p:sp>
    </p:spTree>
    <p:extLst>
      <p:ext uri="{BB962C8B-B14F-4D97-AF65-F5344CB8AC3E}">
        <p14:creationId xmlns:p14="http://schemas.microsoft.com/office/powerpoint/2010/main" val="2391645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xAndChart">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6870700" cy="1600200"/>
          </a:xfrm>
        </p:spPr>
        <p:txBody>
          <a:bodyPr/>
          <a:lstStyle/>
          <a:p>
            <a:r>
              <a:rPr lang="en-US"/>
              <a:t>Click to edit Master title style</a:t>
            </a:r>
          </a:p>
        </p:txBody>
      </p:sp>
      <p:sp>
        <p:nvSpPr>
          <p:cNvPr id="3" name="Text Placeholder 2"/>
          <p:cNvSpPr>
            <a:spLocks noGrp="1"/>
          </p:cNvSpPr>
          <p:nvPr>
            <p:ph type="body" sz="half" idx="1"/>
          </p:nvPr>
        </p:nvSpPr>
        <p:spPr>
          <a:xfrm>
            <a:off x="685800" y="1828800"/>
            <a:ext cx="3771900" cy="3657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hart Placeholder 3"/>
          <p:cNvSpPr>
            <a:spLocks noGrp="1"/>
          </p:cNvSpPr>
          <p:nvPr>
            <p:ph type="chart" sz="half" idx="2"/>
          </p:nvPr>
        </p:nvSpPr>
        <p:spPr>
          <a:xfrm>
            <a:off x="4610100" y="1828800"/>
            <a:ext cx="3771900" cy="3657600"/>
          </a:xfrm>
        </p:spPr>
        <p:txBody>
          <a:bodyPr rtlCol="0">
            <a:normAutofit/>
          </a:bodyPr>
          <a:lstStyle/>
          <a:p>
            <a:pPr lvl="0"/>
            <a:endParaRPr lang="en-US" noProof="0"/>
          </a:p>
        </p:txBody>
      </p:sp>
      <p:sp>
        <p:nvSpPr>
          <p:cNvPr id="5" name="Date Placeholder 3">
            <a:extLst>
              <a:ext uri="{FF2B5EF4-FFF2-40B4-BE49-F238E27FC236}">
                <a16:creationId xmlns:a16="http://schemas.microsoft.com/office/drawing/2014/main" id="{D25195F5-7254-2BA5-44BD-33EB9D36105B}"/>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2731D1EA-630D-8C43-8F3B-5CB7A896ACC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AE8DC9DF-CC83-785B-AEE7-7074F9905C25}"/>
              </a:ext>
            </a:extLst>
          </p:cNvPr>
          <p:cNvSpPr>
            <a:spLocks noGrp="1"/>
          </p:cNvSpPr>
          <p:nvPr>
            <p:ph type="sldNum" sz="quarter" idx="12"/>
          </p:nvPr>
        </p:nvSpPr>
        <p:spPr/>
        <p:txBody>
          <a:bodyPr/>
          <a:lstStyle>
            <a:lvl1pPr>
              <a:defRPr/>
            </a:lvl1pPr>
          </a:lstStyle>
          <a:p>
            <a:fld id="{E6795FE5-B5DB-45DA-8EF2-8F9C315CDB3B}" type="slidenum">
              <a:rPr lang="en-US" altLang="en-US"/>
              <a:pPr/>
              <a:t>‹#›</a:t>
            </a:fld>
            <a:endParaRPr lang="en-US" altLang="en-US"/>
          </a:p>
        </p:txBody>
      </p:sp>
    </p:spTree>
    <p:extLst>
      <p:ext uri="{BB962C8B-B14F-4D97-AF65-F5344CB8AC3E}">
        <p14:creationId xmlns:p14="http://schemas.microsoft.com/office/powerpoint/2010/main" val="22509688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6870700" cy="1600200"/>
          </a:xfrm>
        </p:spPr>
        <p:txBody>
          <a:bodyPr/>
          <a:lstStyle/>
          <a:p>
            <a:r>
              <a:rPr lang="en-US"/>
              <a:t>Click to edit Master title style</a:t>
            </a:r>
          </a:p>
        </p:txBody>
      </p:sp>
      <p:sp>
        <p:nvSpPr>
          <p:cNvPr id="3" name="Text Placeholder 2"/>
          <p:cNvSpPr>
            <a:spLocks noGrp="1"/>
          </p:cNvSpPr>
          <p:nvPr>
            <p:ph type="body" sz="half" idx="1"/>
          </p:nvPr>
        </p:nvSpPr>
        <p:spPr>
          <a:xfrm>
            <a:off x="685800" y="1828800"/>
            <a:ext cx="3771900" cy="3657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10100" y="1828800"/>
            <a:ext cx="3771900" cy="3657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44AE44BA-C9B6-4AA2-74DA-EFC16D984889}"/>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FCBCDED2-2926-34AF-D906-75EF12F9026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AB506963-D067-AB27-7E99-919A4E71B3B3}"/>
              </a:ext>
            </a:extLst>
          </p:cNvPr>
          <p:cNvSpPr>
            <a:spLocks noGrp="1"/>
          </p:cNvSpPr>
          <p:nvPr>
            <p:ph type="sldNum" sz="quarter" idx="12"/>
          </p:nvPr>
        </p:nvSpPr>
        <p:spPr/>
        <p:txBody>
          <a:bodyPr/>
          <a:lstStyle>
            <a:lvl1pPr>
              <a:defRPr/>
            </a:lvl1pPr>
          </a:lstStyle>
          <a:p>
            <a:fld id="{CD029B02-C3B3-4C77-996E-78ABB15627CD}" type="slidenum">
              <a:rPr lang="en-US" altLang="en-US"/>
              <a:pPr/>
              <a:t>‹#›</a:t>
            </a:fld>
            <a:endParaRPr lang="en-US" altLang="en-US"/>
          </a:p>
        </p:txBody>
      </p:sp>
    </p:spTree>
    <p:extLst>
      <p:ext uri="{BB962C8B-B14F-4D97-AF65-F5344CB8AC3E}">
        <p14:creationId xmlns:p14="http://schemas.microsoft.com/office/powerpoint/2010/main" val="161407852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6870700" cy="1600200"/>
          </a:xfrm>
        </p:spPr>
        <p:txBody>
          <a:bodyPr/>
          <a:lstStyle/>
          <a:p>
            <a:r>
              <a:rPr lang="en-US"/>
              <a:t>Click to edit Master title style</a:t>
            </a:r>
          </a:p>
        </p:txBody>
      </p:sp>
      <p:sp>
        <p:nvSpPr>
          <p:cNvPr id="3" name="Text Placeholder 2"/>
          <p:cNvSpPr>
            <a:spLocks noGrp="1"/>
          </p:cNvSpPr>
          <p:nvPr>
            <p:ph type="body" sz="half" idx="1"/>
          </p:nvPr>
        </p:nvSpPr>
        <p:spPr>
          <a:xfrm>
            <a:off x="685800" y="1828800"/>
            <a:ext cx="3771900" cy="3657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10100" y="1828800"/>
            <a:ext cx="3771900" cy="1752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610100" y="3733800"/>
            <a:ext cx="3771900" cy="1752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a:extLst>
              <a:ext uri="{FF2B5EF4-FFF2-40B4-BE49-F238E27FC236}">
                <a16:creationId xmlns:a16="http://schemas.microsoft.com/office/drawing/2014/main" id="{5C404A8A-A5F8-CE28-6160-3DA4AD897854}"/>
              </a:ext>
            </a:extLst>
          </p:cNvPr>
          <p:cNvSpPr>
            <a:spLocks noGrp="1"/>
          </p:cNvSpPr>
          <p:nvPr>
            <p:ph type="dt" sz="half" idx="10"/>
          </p:nvPr>
        </p:nvSpPr>
        <p:spPr/>
        <p:txBody>
          <a:bodyPr/>
          <a:lstStyle>
            <a:lvl1pPr>
              <a:defRPr/>
            </a:lvl1pPr>
          </a:lstStyle>
          <a:p>
            <a:pPr>
              <a:defRPr/>
            </a:pPr>
            <a:endParaRPr lang="en-US"/>
          </a:p>
        </p:txBody>
      </p:sp>
      <p:sp>
        <p:nvSpPr>
          <p:cNvPr id="7" name="Footer Placeholder 4">
            <a:extLst>
              <a:ext uri="{FF2B5EF4-FFF2-40B4-BE49-F238E27FC236}">
                <a16:creationId xmlns:a16="http://schemas.microsoft.com/office/drawing/2014/main" id="{70FFADE5-1646-74E5-2E50-F33E3E7483D5}"/>
              </a:ext>
            </a:extLst>
          </p:cNvPr>
          <p:cNvSpPr>
            <a:spLocks noGrp="1"/>
          </p:cNvSpPr>
          <p:nvPr>
            <p:ph type="ftr" sz="quarter" idx="11"/>
          </p:nvPr>
        </p:nvSpPr>
        <p:spPr/>
        <p:txBody>
          <a:bodyPr/>
          <a:lstStyle>
            <a:lvl1pPr>
              <a:defRPr/>
            </a:lvl1pPr>
          </a:lstStyle>
          <a:p>
            <a:pPr>
              <a:defRPr/>
            </a:pPr>
            <a:endParaRPr lang="en-US"/>
          </a:p>
        </p:txBody>
      </p:sp>
      <p:sp>
        <p:nvSpPr>
          <p:cNvPr id="8" name="Slide Number Placeholder 5">
            <a:extLst>
              <a:ext uri="{FF2B5EF4-FFF2-40B4-BE49-F238E27FC236}">
                <a16:creationId xmlns:a16="http://schemas.microsoft.com/office/drawing/2014/main" id="{BABB5346-3EA6-E4DC-4DB8-BA4A4F2CAD81}"/>
              </a:ext>
            </a:extLst>
          </p:cNvPr>
          <p:cNvSpPr>
            <a:spLocks noGrp="1"/>
          </p:cNvSpPr>
          <p:nvPr>
            <p:ph type="sldNum" sz="quarter" idx="12"/>
          </p:nvPr>
        </p:nvSpPr>
        <p:spPr/>
        <p:txBody>
          <a:bodyPr/>
          <a:lstStyle>
            <a:lvl1pPr>
              <a:defRPr/>
            </a:lvl1pPr>
          </a:lstStyle>
          <a:p>
            <a:fld id="{2A983C94-E9DA-4B75-B092-3CAFE3875C0B}" type="slidenum">
              <a:rPr lang="en-US" altLang="en-US"/>
              <a:pPr/>
              <a:t>‹#›</a:t>
            </a:fld>
            <a:endParaRPr lang="en-US" altLang="en-US"/>
          </a:p>
        </p:txBody>
      </p:sp>
    </p:spTree>
    <p:extLst>
      <p:ext uri="{BB962C8B-B14F-4D97-AF65-F5344CB8AC3E}">
        <p14:creationId xmlns:p14="http://schemas.microsoft.com/office/powerpoint/2010/main" val="41387111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85800" y="152400"/>
            <a:ext cx="6870700" cy="1600200"/>
          </a:xfrm>
        </p:spPr>
        <p:txBody>
          <a:bodyPr/>
          <a:lstStyle/>
          <a:p>
            <a:r>
              <a:rPr lang="en-US"/>
              <a:t>Click to edit Master title style</a:t>
            </a:r>
          </a:p>
        </p:txBody>
      </p:sp>
      <p:sp>
        <p:nvSpPr>
          <p:cNvPr id="3" name="Content Placeholder 2"/>
          <p:cNvSpPr>
            <a:spLocks noGrp="1"/>
          </p:cNvSpPr>
          <p:nvPr>
            <p:ph sz="quarter" idx="1"/>
          </p:nvPr>
        </p:nvSpPr>
        <p:spPr>
          <a:xfrm>
            <a:off x="685800" y="1828800"/>
            <a:ext cx="3771900" cy="1752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10100" y="1828800"/>
            <a:ext cx="3771900" cy="1752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85800" y="3733800"/>
            <a:ext cx="3771900" cy="1752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10100" y="3733800"/>
            <a:ext cx="3771900" cy="1752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D19CFB71-A7EF-770B-16BC-2CC6D884518B}"/>
              </a:ext>
            </a:extLst>
          </p:cNvPr>
          <p:cNvSpPr>
            <a:spLocks noGrp="1"/>
          </p:cNvSpPr>
          <p:nvPr>
            <p:ph type="dt" sz="half" idx="10"/>
          </p:nvPr>
        </p:nvSpPr>
        <p:spPr/>
        <p:txBody>
          <a:bodyPr/>
          <a:lstStyle>
            <a:lvl1pPr>
              <a:defRPr/>
            </a:lvl1pPr>
          </a:lstStyle>
          <a:p>
            <a:pPr>
              <a:defRPr/>
            </a:pPr>
            <a:endParaRPr lang="en-US"/>
          </a:p>
        </p:txBody>
      </p:sp>
      <p:sp>
        <p:nvSpPr>
          <p:cNvPr id="8" name="Footer Placeholder 4">
            <a:extLst>
              <a:ext uri="{FF2B5EF4-FFF2-40B4-BE49-F238E27FC236}">
                <a16:creationId xmlns:a16="http://schemas.microsoft.com/office/drawing/2014/main" id="{8F9FDC7D-3324-6932-3B35-A646A77BB910}"/>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1D51F25B-B549-8394-DE60-B98F99D62BB1}"/>
              </a:ext>
            </a:extLst>
          </p:cNvPr>
          <p:cNvSpPr>
            <a:spLocks noGrp="1"/>
          </p:cNvSpPr>
          <p:nvPr>
            <p:ph type="sldNum" sz="quarter" idx="12"/>
          </p:nvPr>
        </p:nvSpPr>
        <p:spPr/>
        <p:txBody>
          <a:bodyPr/>
          <a:lstStyle>
            <a:lvl1pPr>
              <a:defRPr/>
            </a:lvl1pPr>
          </a:lstStyle>
          <a:p>
            <a:fld id="{CF1A9F85-FE57-4848-A5F5-A4BE7964F4D8}" type="slidenum">
              <a:rPr lang="en-US" altLang="en-US"/>
              <a:pPr/>
              <a:t>‹#›</a:t>
            </a:fld>
            <a:endParaRPr lang="en-US" altLang="en-US"/>
          </a:p>
        </p:txBody>
      </p:sp>
    </p:spTree>
    <p:extLst>
      <p:ext uri="{BB962C8B-B14F-4D97-AF65-F5344CB8AC3E}">
        <p14:creationId xmlns:p14="http://schemas.microsoft.com/office/powerpoint/2010/main" val="27910709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slideLayout" Target="../slideLayouts/slideLayout18.xml" /><Relationship Id="rId3" Type="http://schemas.openxmlformats.org/officeDocument/2006/relationships/slideLayout" Target="../slideLayouts/slideLayout3.xml" /><Relationship Id="rId21" Type="http://schemas.openxmlformats.org/officeDocument/2006/relationships/slideLayout" Target="../slideLayouts/slideLayout21.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20" Type="http://schemas.openxmlformats.org/officeDocument/2006/relationships/slideLayout" Target="../slideLayouts/slideLayout20.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23" Type="http://schemas.openxmlformats.org/officeDocument/2006/relationships/theme" Target="../theme/theme1.xml" /><Relationship Id="rId10" Type="http://schemas.openxmlformats.org/officeDocument/2006/relationships/slideLayout" Target="../slideLayouts/slideLayout10.xml" /><Relationship Id="rId19" Type="http://schemas.openxmlformats.org/officeDocument/2006/relationships/slideLayout" Target="../slideLayouts/slideLayout19.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 Id="rId22" Type="http://schemas.openxmlformats.org/officeDocument/2006/relationships/slideLayout" Target="../slideLayouts/slideLayout22.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074" name="Group 16">
            <a:extLst>
              <a:ext uri="{FF2B5EF4-FFF2-40B4-BE49-F238E27FC236}">
                <a16:creationId xmlns:a16="http://schemas.microsoft.com/office/drawing/2014/main" id="{059DFF1E-E1D0-677D-15E6-3DE2E53E776C}"/>
              </a:ext>
            </a:extLst>
          </p:cNvPr>
          <p:cNvGrpSpPr>
            <a:grpSpLocks/>
          </p:cNvGrpSpPr>
          <p:nvPr/>
        </p:nvGrpSpPr>
        <p:grpSpPr bwMode="auto">
          <a:xfrm>
            <a:off x="-7938" y="-7938"/>
            <a:ext cx="9169401" cy="6873876"/>
            <a:chOff x="-8467" y="-8468"/>
            <a:chExt cx="9169805" cy="6874935"/>
          </a:xfrm>
        </p:grpSpPr>
        <p:sp>
          <p:nvSpPr>
            <p:cNvPr id="7" name="Freeform 6">
              <a:extLst>
                <a:ext uri="{FF2B5EF4-FFF2-40B4-BE49-F238E27FC236}">
                  <a16:creationId xmlns:a16="http://schemas.microsoft.com/office/drawing/2014/main" id="{FD069100-5CBF-158D-2A5A-7431E3F4BAD5}"/>
                </a:ext>
              </a:extLst>
            </p:cNvPr>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a:extLst>
                <a:ext uri="{FF2B5EF4-FFF2-40B4-BE49-F238E27FC236}">
                  <a16:creationId xmlns:a16="http://schemas.microsoft.com/office/drawing/2014/main" id="{D1541B2B-C497-F36C-CD40-008AB0967A64}"/>
                </a:ext>
              </a:extLst>
            </p:cNvPr>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B275576A-D16F-BF06-6D9E-F7729EFAC40D}"/>
                </a:ext>
              </a:extLst>
            </p:cNvPr>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a:extLst>
                <a:ext uri="{FF2B5EF4-FFF2-40B4-BE49-F238E27FC236}">
                  <a16:creationId xmlns:a16="http://schemas.microsoft.com/office/drawing/2014/main" id="{8C0867CB-DA88-19FE-682F-F1D3A0AA870F}"/>
                </a:ext>
              </a:extLst>
            </p:cNvPr>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a:extLst>
                <a:ext uri="{FF2B5EF4-FFF2-40B4-BE49-F238E27FC236}">
                  <a16:creationId xmlns:a16="http://schemas.microsoft.com/office/drawing/2014/main" id="{63CDAE2B-B0F5-F860-9725-B011CBA43354}"/>
                </a:ext>
              </a:extLst>
            </p:cNvPr>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a:extLst>
                <a:ext uri="{FF2B5EF4-FFF2-40B4-BE49-F238E27FC236}">
                  <a16:creationId xmlns:a16="http://schemas.microsoft.com/office/drawing/2014/main" id="{F9AA4A9F-3339-2424-0A77-7637D8B79770}"/>
                </a:ext>
              </a:extLst>
            </p:cNvPr>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a:extLst>
                <a:ext uri="{FF2B5EF4-FFF2-40B4-BE49-F238E27FC236}">
                  <a16:creationId xmlns:a16="http://schemas.microsoft.com/office/drawing/2014/main" id="{FE514324-EDF9-5166-BC5A-852EE5A45804}"/>
                </a:ext>
              </a:extLst>
            </p:cNvPr>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a:extLst>
                <a:ext uri="{FF2B5EF4-FFF2-40B4-BE49-F238E27FC236}">
                  <a16:creationId xmlns:a16="http://schemas.microsoft.com/office/drawing/2014/main" id="{11785C55-1764-86A7-6A96-2A4909158A5A}"/>
                </a:ext>
              </a:extLst>
            </p:cNvPr>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a:extLst>
                <a:ext uri="{FF2B5EF4-FFF2-40B4-BE49-F238E27FC236}">
                  <a16:creationId xmlns:a16="http://schemas.microsoft.com/office/drawing/2014/main" id="{58B42DA8-381D-9545-2197-64F8CCB17D37}"/>
                </a:ext>
              </a:extLst>
            </p:cNvPr>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a:extLst>
                <a:ext uri="{FF2B5EF4-FFF2-40B4-BE49-F238E27FC236}">
                  <a16:creationId xmlns:a16="http://schemas.microsoft.com/office/drawing/2014/main" id="{A0752B67-4DE5-5178-A471-E7F35FDFEBC1}"/>
                </a:ext>
              </a:extLst>
            </p:cNvPr>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3075" name="Title Placeholder 1">
            <a:extLst>
              <a:ext uri="{FF2B5EF4-FFF2-40B4-BE49-F238E27FC236}">
                <a16:creationId xmlns:a16="http://schemas.microsoft.com/office/drawing/2014/main" id="{A88A4BFA-76B5-C4DD-EDC3-2F2825BE5C99}"/>
              </a:ext>
            </a:extLst>
          </p:cNvPr>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3076" name="Text Placeholder 2">
            <a:extLst>
              <a:ext uri="{FF2B5EF4-FFF2-40B4-BE49-F238E27FC236}">
                <a16:creationId xmlns:a16="http://schemas.microsoft.com/office/drawing/2014/main" id="{EB459890-3F65-25EB-CB61-D7BE0A3F29A5}"/>
              </a:ext>
            </a:extLst>
          </p:cNvPr>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AFE733C7-CA9E-7D7B-6FCD-FB262466EAA8}"/>
              </a:ext>
            </a:extLst>
          </p:cNvPr>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a:defRPr sz="900">
                <a:solidFill>
                  <a:schemeClr val="tx1">
                    <a:tint val="75000"/>
                  </a:schemeClr>
                </a:solidFill>
                <a:latin typeface="Arial" panose="020B0604020202020204" pitchFamily="34" charset="0"/>
              </a:defRPr>
            </a:lvl1pPr>
          </a:lstStyle>
          <a:p>
            <a:pPr>
              <a:defRPr/>
            </a:pPr>
            <a:endParaRPr lang="en-US"/>
          </a:p>
        </p:txBody>
      </p:sp>
      <p:sp>
        <p:nvSpPr>
          <p:cNvPr id="5" name="Footer Placeholder 4">
            <a:extLst>
              <a:ext uri="{FF2B5EF4-FFF2-40B4-BE49-F238E27FC236}">
                <a16:creationId xmlns:a16="http://schemas.microsoft.com/office/drawing/2014/main" id="{B909DE58-69A1-A30D-CE82-FAED204BF1E1}"/>
              </a:ext>
            </a:extLst>
          </p:cNvPr>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a:defRPr sz="900">
                <a:solidFill>
                  <a:schemeClr val="tx1">
                    <a:tint val="75000"/>
                  </a:schemeClr>
                </a:solidFill>
                <a:latin typeface="Arial" panose="020B0604020202020204" pitchFamily="34" charset="0"/>
              </a:defRPr>
            </a:lvl1pPr>
          </a:lstStyle>
          <a:p>
            <a:pPr>
              <a:defRPr/>
            </a:pPr>
            <a:endParaRPr lang="en-US"/>
          </a:p>
        </p:txBody>
      </p:sp>
      <p:sp>
        <p:nvSpPr>
          <p:cNvPr id="6" name="Slide Number Placeholder 5">
            <a:extLst>
              <a:ext uri="{FF2B5EF4-FFF2-40B4-BE49-F238E27FC236}">
                <a16:creationId xmlns:a16="http://schemas.microsoft.com/office/drawing/2014/main" id="{997B4848-A7F1-EFBD-3CB5-F49A79EC7BB6}"/>
              </a:ext>
            </a:extLst>
          </p:cNvPr>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a:defRPr sz="900">
                <a:solidFill>
                  <a:schemeClr val="accent1"/>
                </a:solidFill>
              </a:defRPr>
            </a:lvl1pPr>
          </a:lstStyle>
          <a:p>
            <a:fld id="{4620B594-CB4A-40D4-9811-CEC03391C7CC}"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4626" r:id="rId1"/>
    <p:sldLayoutId id="2147484607" r:id="rId2"/>
    <p:sldLayoutId id="2147484608" r:id="rId3"/>
    <p:sldLayoutId id="2147484609" r:id="rId4"/>
    <p:sldLayoutId id="2147484610" r:id="rId5"/>
    <p:sldLayoutId id="2147484611" r:id="rId6"/>
    <p:sldLayoutId id="2147484612" r:id="rId7"/>
    <p:sldLayoutId id="2147484613" r:id="rId8"/>
    <p:sldLayoutId id="2147484614" r:id="rId9"/>
    <p:sldLayoutId id="2147484615" r:id="rId10"/>
    <p:sldLayoutId id="2147484627" r:id="rId11"/>
    <p:sldLayoutId id="2147484616" r:id="rId12"/>
    <p:sldLayoutId id="2147484628" r:id="rId13"/>
    <p:sldLayoutId id="2147484617" r:id="rId14"/>
    <p:sldLayoutId id="2147484618" r:id="rId15"/>
    <p:sldLayoutId id="2147484619" r:id="rId16"/>
    <p:sldLayoutId id="2147484620" r:id="rId17"/>
    <p:sldLayoutId id="2147484621" r:id="rId18"/>
    <p:sldLayoutId id="2147484622" r:id="rId19"/>
    <p:sldLayoutId id="2147484623" r:id="rId20"/>
    <p:sldLayoutId id="2147484624" r:id="rId21"/>
    <p:sldLayoutId id="2147484625" r:id="rId22"/>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3200"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7.xml" /></Relationships>
</file>

<file path=ppt/slides/_rels/slide2.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Layout" Target="../slideLayouts/slideLayout17.xml" /></Relationships>
</file>

<file path=ppt/slides/_rels/slide4.xml.rels><?xml version="1.0" encoding="UTF-8" standalone="yes"?>
<Relationships xmlns="http://schemas.openxmlformats.org/package/2006/relationships"><Relationship Id="rId2" Type="http://schemas.openxmlformats.org/officeDocument/2006/relationships/image" Target="../media/image4.wmf" /><Relationship Id="rId1" Type="http://schemas.openxmlformats.org/officeDocument/2006/relationships/slideLayout" Target="../slideLayouts/slideLayout18.xml" /></Relationships>
</file>

<file path=ppt/slides/_rels/slide5.xml.rels><?xml version="1.0" encoding="UTF-8" standalone="yes"?>
<Relationships xmlns="http://schemas.openxmlformats.org/package/2006/relationships"><Relationship Id="rId3" Type="http://schemas.openxmlformats.org/officeDocument/2006/relationships/image" Target="../media/image6.jpeg" /><Relationship Id="rId2" Type="http://schemas.openxmlformats.org/officeDocument/2006/relationships/image" Target="../media/image5.jpeg" /><Relationship Id="rId1" Type="http://schemas.openxmlformats.org/officeDocument/2006/relationships/slideLayout" Target="../slideLayouts/slideLayout6.xml" /><Relationship Id="rId4" Type="http://schemas.openxmlformats.org/officeDocument/2006/relationships/image" Target="../media/image7.jpeg" /></Relationships>
</file>

<file path=ppt/slides/_rels/slide6.xml.rels><?xml version="1.0" encoding="UTF-8" standalone="yes"?>
<Relationships xmlns="http://schemas.openxmlformats.org/package/2006/relationships"><Relationship Id="rId3" Type="http://schemas.openxmlformats.org/officeDocument/2006/relationships/image" Target="../media/image9.jpeg" /><Relationship Id="rId2" Type="http://schemas.openxmlformats.org/officeDocument/2006/relationships/image" Target="../media/image8.jpeg" /><Relationship Id="rId1" Type="http://schemas.openxmlformats.org/officeDocument/2006/relationships/slideLayout" Target="../slideLayouts/slideLayout6.xml" /><Relationship Id="rId4" Type="http://schemas.openxmlformats.org/officeDocument/2006/relationships/image" Target="../media/image10.jpeg" /></Relationships>
</file>

<file path=ppt/slides/_rels/slide7.xml.rels><?xml version="1.0" encoding="UTF-8" standalone="yes"?>
<Relationships xmlns="http://schemas.openxmlformats.org/package/2006/relationships"><Relationship Id="rId8" Type="http://schemas.openxmlformats.org/officeDocument/2006/relationships/image" Target="../media/image14.jpeg" /><Relationship Id="rId3" Type="http://schemas.openxmlformats.org/officeDocument/2006/relationships/oleObject" Target="../embeddings/oleObject1.bin" /><Relationship Id="rId7" Type="http://schemas.openxmlformats.org/officeDocument/2006/relationships/image" Target="../media/image13.jpeg" /><Relationship Id="rId2" Type="http://schemas.openxmlformats.org/officeDocument/2006/relationships/slideLayout" Target="../slideLayouts/slideLayout19.xml" /><Relationship Id="rId1" Type="http://schemas.openxmlformats.org/officeDocument/2006/relationships/vmlDrawing" Target="../drawings/vmlDrawing1.vml" /><Relationship Id="rId6" Type="http://schemas.openxmlformats.org/officeDocument/2006/relationships/image" Target="../media/image12.emf" /><Relationship Id="rId5" Type="http://schemas.openxmlformats.org/officeDocument/2006/relationships/oleObject" Target="../embeddings/oleObject2.bin" /><Relationship Id="rId4" Type="http://schemas.openxmlformats.org/officeDocument/2006/relationships/image" Target="../media/image11.emf" /><Relationship Id="rId9" Type="http://schemas.openxmlformats.org/officeDocument/2006/relationships/image" Target="../media/image15.jpeg" /></Relationships>
</file>

<file path=ppt/slides/_rels/slide8.xml.rels><?xml version="1.0" encoding="UTF-8" standalone="yes"?>
<Relationships xmlns="http://schemas.openxmlformats.org/package/2006/relationships"><Relationship Id="rId2" Type="http://schemas.openxmlformats.org/officeDocument/2006/relationships/image" Target="../media/image16.jpeg" /><Relationship Id="rId1" Type="http://schemas.openxmlformats.org/officeDocument/2006/relationships/slideLayout" Target="../slideLayouts/slideLayout6.xml" /></Relationships>
</file>

<file path=ppt/slides/_rels/slide9.xml.rels><?xml version="1.0" encoding="UTF-8" standalone="yes"?>
<Relationships xmlns="http://schemas.openxmlformats.org/package/2006/relationships"><Relationship Id="rId3" Type="http://schemas.openxmlformats.org/officeDocument/2006/relationships/image" Target="../media/image17.wmf" /><Relationship Id="rId2" Type="http://schemas.openxmlformats.org/officeDocument/2006/relationships/audio" Target="../media/audio1.wav" /><Relationship Id="rId1" Type="http://schemas.openxmlformats.org/officeDocument/2006/relationships/slideLayout" Target="../slideLayouts/slideLayout4.xml" /><Relationship Id="rId4" Type="http://schemas.openxmlformats.org/officeDocument/2006/relationships/image" Target="../media/image18.jpeg" /></Relationships>
</file>

<file path=ppt/slides/_rels/slide10.xml.rels><?xml version="1.0" encoding="UTF-8" standalone="yes"?>
<Relationships xmlns="http://schemas.openxmlformats.org/package/2006/relationships"><Relationship Id="rId3" Type="http://schemas.openxmlformats.org/officeDocument/2006/relationships/image" Target="../media/image19.wmf" /><Relationship Id="rId2" Type="http://schemas.openxmlformats.org/officeDocument/2006/relationships/audio" Target="../media/audio1.wav" /><Relationship Id="rId1" Type="http://schemas.openxmlformats.org/officeDocument/2006/relationships/slideLayout" Target="../slideLayouts/slideLayout7.xml" /><Relationship Id="rId4" Type="http://schemas.openxmlformats.org/officeDocument/2006/relationships/image" Target="../media/image20.jpeg" /></Relationships>
</file>

<file path=ppt/slides/_rels/slide11.xml.rels><?xml version="1.0" encoding="UTF-8" standalone="yes"?>
<Relationships xmlns="http://schemas.openxmlformats.org/package/2006/relationships"><Relationship Id="rId3" Type="http://schemas.openxmlformats.org/officeDocument/2006/relationships/image" Target="../media/image22.jpeg" /><Relationship Id="rId2" Type="http://schemas.openxmlformats.org/officeDocument/2006/relationships/image" Target="../media/image21.jpeg" /><Relationship Id="rId1" Type="http://schemas.openxmlformats.org/officeDocument/2006/relationships/slideLayout" Target="../slideLayouts/slideLayout7.xml" /><Relationship Id="rId5" Type="http://schemas.openxmlformats.org/officeDocument/2006/relationships/image" Target="../media/image24.jpeg" /><Relationship Id="rId4" Type="http://schemas.openxmlformats.org/officeDocument/2006/relationships/image" Target="../media/image23.jpeg" /></Relationships>
</file>

<file path=ppt/slides/_rels/slide12.xml.rels><?xml version="1.0" encoding="UTF-8" standalone="yes"?>
<Relationships xmlns="http://schemas.openxmlformats.org/package/2006/relationships"><Relationship Id="rId3" Type="http://schemas.openxmlformats.org/officeDocument/2006/relationships/image" Target="../media/image26.jpeg" /><Relationship Id="rId2" Type="http://schemas.openxmlformats.org/officeDocument/2006/relationships/image" Target="../media/image25.jpeg" /><Relationship Id="rId1" Type="http://schemas.openxmlformats.org/officeDocument/2006/relationships/slideLayout" Target="../slideLayouts/slideLayout6.xml" /></Relationships>
</file>

<file path=ppt/slides/_rels/slide13.xml.rels><?xml version="1.0" encoding="UTF-8" standalone="yes"?>
<Relationships xmlns="http://schemas.openxmlformats.org/package/2006/relationships"><Relationship Id="rId3" Type="http://schemas.openxmlformats.org/officeDocument/2006/relationships/image" Target="../media/image28.jpeg" /><Relationship Id="rId2" Type="http://schemas.openxmlformats.org/officeDocument/2006/relationships/image" Target="../media/image27.jpeg" /><Relationship Id="rId1" Type="http://schemas.openxmlformats.org/officeDocument/2006/relationships/slideLayout" Target="../slideLayouts/slideLayout6.xml" /></Relationships>
</file>

<file path=ppt/slides/_rels/slide14.xml.rels><?xml version="1.0" encoding="UTF-8" standalone="yes"?>
<Relationships xmlns="http://schemas.openxmlformats.org/package/2006/relationships"><Relationship Id="rId3" Type="http://schemas.openxmlformats.org/officeDocument/2006/relationships/image" Target="../media/image29.jpeg" /><Relationship Id="rId2" Type="http://schemas.openxmlformats.org/officeDocument/2006/relationships/notesSlide" Target="../notesSlides/notesSlide1.xml" /><Relationship Id="rId1" Type="http://schemas.openxmlformats.org/officeDocument/2006/relationships/slideLayout" Target="../slideLayouts/slideLayout2.xml" /><Relationship Id="rId4" Type="http://schemas.openxmlformats.org/officeDocument/2006/relationships/image" Target="../media/image30.jpeg" /></Relationships>
</file>

<file path=ppt/slides/_rels/slide15.xml.rels><?xml version="1.0" encoding="UTF-8" standalone="yes"?>
<Relationships xmlns="http://schemas.openxmlformats.org/package/2006/relationships"><Relationship Id="rId3" Type="http://schemas.openxmlformats.org/officeDocument/2006/relationships/image" Target="../media/image32.jpeg" /><Relationship Id="rId2" Type="http://schemas.openxmlformats.org/officeDocument/2006/relationships/image" Target="../media/image31.jpeg" /><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3" Type="http://schemas.openxmlformats.org/officeDocument/2006/relationships/image" Target="../media/image33.jpeg" /><Relationship Id="rId2" Type="http://schemas.openxmlformats.org/officeDocument/2006/relationships/notesSlide" Target="../notesSlides/notesSlide2.xml" /><Relationship Id="rId1" Type="http://schemas.openxmlformats.org/officeDocument/2006/relationships/slideLayout" Target="../slideLayouts/slideLayout2.xml" /><Relationship Id="rId4" Type="http://schemas.openxmlformats.org/officeDocument/2006/relationships/image" Target="../media/image34.jpeg" /></Relationships>
</file>

<file path=ppt/slides/_rels/slide17.xml.rels><?xml version="1.0" encoding="UTF-8" standalone="yes"?>
<Relationships xmlns="http://schemas.openxmlformats.org/package/2006/relationships"><Relationship Id="rId3" Type="http://schemas.openxmlformats.org/officeDocument/2006/relationships/image" Target="../media/image36.jpeg" /><Relationship Id="rId2" Type="http://schemas.openxmlformats.org/officeDocument/2006/relationships/image" Target="../media/image35.jpeg" /><Relationship Id="rId1" Type="http://schemas.openxmlformats.org/officeDocument/2006/relationships/slideLayout" Target="../slideLayouts/slideLayout2.xml" /><Relationship Id="rId4" Type="http://schemas.openxmlformats.org/officeDocument/2006/relationships/image" Target="../media/image37.jpeg" /></Relationships>
</file>

<file path=ppt/slides/_rels/slide18.xml.rels><?xml version="1.0" encoding="UTF-8" standalone="yes"?>
<Relationships xmlns="http://schemas.openxmlformats.org/package/2006/relationships"><Relationship Id="rId3" Type="http://schemas.openxmlformats.org/officeDocument/2006/relationships/image" Target="../media/image38.jpeg" /><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3.bin" /><Relationship Id="rId2" Type="http://schemas.openxmlformats.org/officeDocument/2006/relationships/slideLayout" Target="../slideLayouts/slideLayout2.xml" /><Relationship Id="rId1" Type="http://schemas.openxmlformats.org/officeDocument/2006/relationships/vmlDrawing" Target="../drawings/vmlDrawing2.vml" /><Relationship Id="rId4" Type="http://schemas.openxmlformats.org/officeDocument/2006/relationships/image" Target="../media/image39.wmf" /></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2" Type="http://schemas.openxmlformats.org/officeDocument/2006/relationships/image" Target="../media/image40.png" /><Relationship Id="rId1" Type="http://schemas.openxmlformats.org/officeDocument/2006/relationships/slideLayout" Target="../slideLayouts/slideLayout20.xml" /></Relationships>
</file>

<file path=ppt/slides/_rels/slide22.xml.rels><?xml version="1.0" encoding="UTF-8" standalone="yes"?>
<Relationships xmlns="http://schemas.openxmlformats.org/package/2006/relationships"><Relationship Id="rId3" Type="http://schemas.openxmlformats.org/officeDocument/2006/relationships/image" Target="../media/image42.jpeg" /><Relationship Id="rId2" Type="http://schemas.openxmlformats.org/officeDocument/2006/relationships/image" Target="../media/image41.jpeg" /><Relationship Id="rId1" Type="http://schemas.openxmlformats.org/officeDocument/2006/relationships/slideLayout" Target="../slideLayouts/slideLayout4.xml" /></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4.xml.rels><?xml version="1.0" encoding="UTF-8" standalone="yes"?>
<Relationships xmlns="http://schemas.openxmlformats.org/package/2006/relationships"><Relationship Id="rId2" Type="http://schemas.openxmlformats.org/officeDocument/2006/relationships/image" Target="../media/image43.jpeg" /><Relationship Id="rId1" Type="http://schemas.openxmlformats.org/officeDocument/2006/relationships/slideLayout" Target="../slideLayouts/slideLayout2.xml" /></Relationships>
</file>

<file path=ppt/slides/_rels/slide25.xml.rels><?xml version="1.0" encoding="UTF-8" standalone="yes"?>
<Relationships xmlns="http://schemas.openxmlformats.org/package/2006/relationships"><Relationship Id="rId2" Type="http://schemas.openxmlformats.org/officeDocument/2006/relationships/image" Target="../media/image44.png" /><Relationship Id="rId1" Type="http://schemas.openxmlformats.org/officeDocument/2006/relationships/slideLayout" Target="../slideLayouts/slideLayout21.xml" /></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27.xml.rels><?xml version="1.0" encoding="UTF-8" standalone="yes"?>
<Relationships xmlns="http://schemas.openxmlformats.org/package/2006/relationships"><Relationship Id="rId8" Type="http://schemas.openxmlformats.org/officeDocument/2006/relationships/image" Target="../media/image51.jpeg" /><Relationship Id="rId3" Type="http://schemas.openxmlformats.org/officeDocument/2006/relationships/image" Target="../media/image46.jpeg" /><Relationship Id="rId7" Type="http://schemas.openxmlformats.org/officeDocument/2006/relationships/image" Target="../media/image50.jpeg" /><Relationship Id="rId2" Type="http://schemas.openxmlformats.org/officeDocument/2006/relationships/image" Target="../media/image45.jpeg" /><Relationship Id="rId1" Type="http://schemas.openxmlformats.org/officeDocument/2006/relationships/slideLayout" Target="../slideLayouts/slideLayout22.xml" /><Relationship Id="rId6" Type="http://schemas.openxmlformats.org/officeDocument/2006/relationships/image" Target="../media/image49.png" /><Relationship Id="rId5" Type="http://schemas.openxmlformats.org/officeDocument/2006/relationships/image" Target="../media/image48.gif" /><Relationship Id="rId4" Type="http://schemas.openxmlformats.org/officeDocument/2006/relationships/image" Target="../media/image47.png" /></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9.xml.rels><?xml version="1.0" encoding="UTF-8" standalone="yes"?>
<Relationships xmlns="http://schemas.openxmlformats.org/package/2006/relationships"><Relationship Id="rId3" Type="http://schemas.openxmlformats.org/officeDocument/2006/relationships/image" Target="../media/image53.jpeg" /><Relationship Id="rId7" Type="http://schemas.openxmlformats.org/officeDocument/2006/relationships/image" Target="../media/image57.png" /><Relationship Id="rId2" Type="http://schemas.openxmlformats.org/officeDocument/2006/relationships/image" Target="../media/image52.png" /><Relationship Id="rId1" Type="http://schemas.openxmlformats.org/officeDocument/2006/relationships/slideLayout" Target="../slideLayouts/slideLayout22.xml" /><Relationship Id="rId6" Type="http://schemas.openxmlformats.org/officeDocument/2006/relationships/image" Target="../media/image56.jpeg" /><Relationship Id="rId5" Type="http://schemas.openxmlformats.org/officeDocument/2006/relationships/image" Target="../media/image55.jpeg" /><Relationship Id="rId4" Type="http://schemas.openxmlformats.org/officeDocument/2006/relationships/image" Target="../media/image54.jpeg" /></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1.xml.rels><?xml version="1.0" encoding="UTF-8" standalone="yes"?>
<Relationships xmlns="http://schemas.openxmlformats.org/package/2006/relationships"><Relationship Id="rId3" Type="http://schemas.openxmlformats.org/officeDocument/2006/relationships/image" Target="../media/image59.jpeg" /><Relationship Id="rId2" Type="http://schemas.openxmlformats.org/officeDocument/2006/relationships/image" Target="../media/image58.jpeg" /><Relationship Id="rId1" Type="http://schemas.openxmlformats.org/officeDocument/2006/relationships/slideLayout" Target="../slideLayouts/slideLayout22.xml" /><Relationship Id="rId5" Type="http://schemas.openxmlformats.org/officeDocument/2006/relationships/image" Target="../media/image61.jpeg" /><Relationship Id="rId4" Type="http://schemas.openxmlformats.org/officeDocument/2006/relationships/image" Target="../media/image60.jpeg" /></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3.xml.rels><?xml version="1.0" encoding="UTF-8" standalone="yes"?>
<Relationships xmlns="http://schemas.openxmlformats.org/package/2006/relationships"><Relationship Id="rId3" Type="http://schemas.openxmlformats.org/officeDocument/2006/relationships/image" Target="../media/image63.png" /><Relationship Id="rId7" Type="http://schemas.openxmlformats.org/officeDocument/2006/relationships/image" Target="../media/image67.jpeg" /><Relationship Id="rId2" Type="http://schemas.openxmlformats.org/officeDocument/2006/relationships/image" Target="../media/image62.png" /><Relationship Id="rId1" Type="http://schemas.openxmlformats.org/officeDocument/2006/relationships/slideLayout" Target="../slideLayouts/slideLayout22.xml" /><Relationship Id="rId6" Type="http://schemas.openxmlformats.org/officeDocument/2006/relationships/image" Target="../media/image66.jpeg" /><Relationship Id="rId5" Type="http://schemas.openxmlformats.org/officeDocument/2006/relationships/image" Target="../media/image65.jpeg" /><Relationship Id="rId4" Type="http://schemas.openxmlformats.org/officeDocument/2006/relationships/image" Target="../media/image64.jpeg" /></Relationships>
</file>

<file path=ppt/slides/_rels/slide34.xml.rels><?xml version="1.0" encoding="UTF-8" standalone="yes"?>
<Relationships xmlns="http://schemas.openxmlformats.org/package/2006/relationships"><Relationship Id="rId3" Type="http://schemas.openxmlformats.org/officeDocument/2006/relationships/image" Target="../media/image69.jpeg" /><Relationship Id="rId2" Type="http://schemas.openxmlformats.org/officeDocument/2006/relationships/image" Target="../media/image68.jpeg" /><Relationship Id="rId1" Type="http://schemas.openxmlformats.org/officeDocument/2006/relationships/slideLayout" Target="../slideLayouts/slideLayout20.xml" /><Relationship Id="rId4" Type="http://schemas.openxmlformats.org/officeDocument/2006/relationships/image" Target="../media/image70.jpeg" /></Relationships>
</file>

<file path=ppt/slides/_rels/slide35.xml.rels><?xml version="1.0" encoding="UTF-8" standalone="yes"?>
<Relationships xmlns="http://schemas.openxmlformats.org/package/2006/relationships"><Relationship Id="rId3" Type="http://schemas.openxmlformats.org/officeDocument/2006/relationships/image" Target="../media/image72.png" /><Relationship Id="rId2" Type="http://schemas.openxmlformats.org/officeDocument/2006/relationships/image" Target="../media/image71.jpeg" /><Relationship Id="rId1" Type="http://schemas.openxmlformats.org/officeDocument/2006/relationships/slideLayout" Target="../slideLayouts/slideLayout20.xml" /><Relationship Id="rId5" Type="http://schemas.openxmlformats.org/officeDocument/2006/relationships/image" Target="../media/image74.jpeg" /><Relationship Id="rId4" Type="http://schemas.openxmlformats.org/officeDocument/2006/relationships/image" Target="../media/image73.jpeg" /></Relationships>
</file>

<file path=ppt/slides/_rels/slide36.xml.rels><?xml version="1.0" encoding="UTF-8" standalone="yes"?>
<Relationships xmlns="http://schemas.openxmlformats.org/package/2006/relationships"><Relationship Id="rId3" Type="http://schemas.openxmlformats.org/officeDocument/2006/relationships/image" Target="../media/image76.jpeg" /><Relationship Id="rId2" Type="http://schemas.openxmlformats.org/officeDocument/2006/relationships/image" Target="../media/image75.jpeg" /><Relationship Id="rId1" Type="http://schemas.openxmlformats.org/officeDocument/2006/relationships/slideLayout" Target="../slideLayouts/slideLayout20.xml" /></Relationships>
</file>

<file path=ppt/slides/_rels/slide37.xml.rels><?xml version="1.0" encoding="UTF-8" standalone="yes"?>
<Relationships xmlns="http://schemas.openxmlformats.org/package/2006/relationships"><Relationship Id="rId3" Type="http://schemas.openxmlformats.org/officeDocument/2006/relationships/image" Target="../media/image78.jpeg" /><Relationship Id="rId2" Type="http://schemas.openxmlformats.org/officeDocument/2006/relationships/image" Target="../media/image77.jpeg" /><Relationship Id="rId1" Type="http://schemas.openxmlformats.org/officeDocument/2006/relationships/slideLayout" Target="../slideLayouts/slideLayout20.xml" /></Relationships>
</file>

<file path=ppt/slides/_rels/slide38.xml.rels><?xml version="1.0" encoding="UTF-8" standalone="yes"?>
<Relationships xmlns="http://schemas.openxmlformats.org/package/2006/relationships"><Relationship Id="rId3" Type="http://schemas.openxmlformats.org/officeDocument/2006/relationships/image" Target="../media/image80.jpeg" /><Relationship Id="rId2" Type="http://schemas.openxmlformats.org/officeDocument/2006/relationships/image" Target="../media/image79.jpeg" /><Relationship Id="rId1" Type="http://schemas.openxmlformats.org/officeDocument/2006/relationships/slideLayout" Target="../slideLayouts/slideLayout20.xml" /><Relationship Id="rId4" Type="http://schemas.openxmlformats.org/officeDocument/2006/relationships/image" Target="../media/image81.jpeg" /></Relationships>
</file>

<file path=ppt/slides/_rels/slide39.xml.rels><?xml version="1.0" encoding="UTF-8" standalone="yes"?>
<Relationships xmlns="http://schemas.openxmlformats.org/package/2006/relationships"><Relationship Id="rId3" Type="http://schemas.openxmlformats.org/officeDocument/2006/relationships/image" Target="../media/image83.jpeg" /><Relationship Id="rId2" Type="http://schemas.openxmlformats.org/officeDocument/2006/relationships/image" Target="../media/image82.jpeg" /><Relationship Id="rId1" Type="http://schemas.openxmlformats.org/officeDocument/2006/relationships/slideLayout" Target="../slideLayouts/slideLayout20.xml" /><Relationship Id="rId4" Type="http://schemas.openxmlformats.org/officeDocument/2006/relationships/image" Target="../media/image84.jpeg" /></Relationships>
</file>

<file path=ppt/slides/_rels/slide40.xml.rels><?xml version="1.0" encoding="UTF-8" standalone="yes"?>
<Relationships xmlns="http://schemas.openxmlformats.org/package/2006/relationships"><Relationship Id="rId3" Type="http://schemas.openxmlformats.org/officeDocument/2006/relationships/image" Target="../media/image86.jpeg" /><Relationship Id="rId2" Type="http://schemas.openxmlformats.org/officeDocument/2006/relationships/image" Target="../media/image85.jpeg" /><Relationship Id="rId1" Type="http://schemas.openxmlformats.org/officeDocument/2006/relationships/slideLayout" Target="../slideLayouts/slideLayout20.xml" /></Relationships>
</file>

<file path=ppt/slides/_rels/slide41.xml.rels><?xml version="1.0" encoding="UTF-8" standalone="yes"?>
<Relationships xmlns="http://schemas.openxmlformats.org/package/2006/relationships"><Relationship Id="rId3" Type="http://schemas.openxmlformats.org/officeDocument/2006/relationships/image" Target="../media/image88.jpeg" /><Relationship Id="rId2" Type="http://schemas.openxmlformats.org/officeDocument/2006/relationships/image" Target="../media/image87.jpeg" /><Relationship Id="rId1" Type="http://schemas.openxmlformats.org/officeDocument/2006/relationships/slideLayout" Target="../slideLayouts/slideLayout20.xml" /><Relationship Id="rId4" Type="http://schemas.openxmlformats.org/officeDocument/2006/relationships/image" Target="../media/image89.jpeg" /></Relationships>
</file>

<file path=ppt/slides/_rels/slide42.xml.rels><?xml version="1.0" encoding="UTF-8" standalone="yes"?>
<Relationships xmlns="http://schemas.openxmlformats.org/package/2006/relationships"><Relationship Id="rId3" Type="http://schemas.openxmlformats.org/officeDocument/2006/relationships/image" Target="../media/image91.jpeg" /><Relationship Id="rId2" Type="http://schemas.openxmlformats.org/officeDocument/2006/relationships/image" Target="../media/image90.jpeg" /><Relationship Id="rId1" Type="http://schemas.openxmlformats.org/officeDocument/2006/relationships/slideLayout" Target="../slideLayouts/slideLayout20.xml" /><Relationship Id="rId5" Type="http://schemas.openxmlformats.org/officeDocument/2006/relationships/image" Target="../media/image93.jpeg" /><Relationship Id="rId4" Type="http://schemas.openxmlformats.org/officeDocument/2006/relationships/image" Target="../media/image92.jpeg" /></Relationships>
</file>

<file path=ppt/slides/_rels/slide43.xml.rels><?xml version="1.0" encoding="UTF-8" standalone="yes"?>
<Relationships xmlns="http://schemas.openxmlformats.org/package/2006/relationships"><Relationship Id="rId3" Type="http://schemas.openxmlformats.org/officeDocument/2006/relationships/image" Target="../media/image95.jpeg" /><Relationship Id="rId2" Type="http://schemas.openxmlformats.org/officeDocument/2006/relationships/image" Target="../media/image94.jpeg" /><Relationship Id="rId1" Type="http://schemas.openxmlformats.org/officeDocument/2006/relationships/slideLayout" Target="../slideLayouts/slideLayout20.xml" /><Relationship Id="rId5" Type="http://schemas.openxmlformats.org/officeDocument/2006/relationships/image" Target="../media/image97.jpeg" /><Relationship Id="rId4" Type="http://schemas.openxmlformats.org/officeDocument/2006/relationships/image" Target="../media/image96.jpeg" /></Relationships>
</file>

<file path=ppt/slides/_rels/slide44.xml.rels><?xml version="1.0" encoding="UTF-8" standalone="yes"?>
<Relationships xmlns="http://schemas.openxmlformats.org/package/2006/relationships"><Relationship Id="rId3" Type="http://schemas.openxmlformats.org/officeDocument/2006/relationships/image" Target="../media/image99.jpeg" /><Relationship Id="rId2" Type="http://schemas.openxmlformats.org/officeDocument/2006/relationships/image" Target="../media/image98.jpeg" /><Relationship Id="rId1" Type="http://schemas.openxmlformats.org/officeDocument/2006/relationships/slideLayout" Target="../slideLayouts/slideLayout20.xml" /><Relationship Id="rId5" Type="http://schemas.openxmlformats.org/officeDocument/2006/relationships/image" Target="../media/image101.jpeg" /><Relationship Id="rId4" Type="http://schemas.openxmlformats.org/officeDocument/2006/relationships/image" Target="../media/image100.jpeg" /></Relationships>
</file>

<file path=ppt/slides/_rels/slide45.xml.rels><?xml version="1.0" encoding="UTF-8" standalone="yes"?>
<Relationships xmlns="http://schemas.openxmlformats.org/package/2006/relationships"><Relationship Id="rId3" Type="http://schemas.openxmlformats.org/officeDocument/2006/relationships/image" Target="../media/image103.jpeg" /><Relationship Id="rId2" Type="http://schemas.openxmlformats.org/officeDocument/2006/relationships/image" Target="../media/image102.jpeg" /><Relationship Id="rId1" Type="http://schemas.openxmlformats.org/officeDocument/2006/relationships/slideLayout" Target="../slideLayouts/slideLayout20.xml" /><Relationship Id="rId5" Type="http://schemas.openxmlformats.org/officeDocument/2006/relationships/image" Target="../media/image105.jpeg" /><Relationship Id="rId4" Type="http://schemas.openxmlformats.org/officeDocument/2006/relationships/image" Target="../media/image104.jpeg" /></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47.xml.rels><?xml version="1.0" encoding="UTF-8" standalone="yes"?>
<Relationships xmlns="http://schemas.openxmlformats.org/package/2006/relationships"><Relationship Id="rId2" Type="http://schemas.openxmlformats.org/officeDocument/2006/relationships/image" Target="../media/image106.jpeg" /><Relationship Id="rId1" Type="http://schemas.openxmlformats.org/officeDocument/2006/relationships/slideLayout" Target="../slideLayouts/slideLayout6.xml" /></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49.xml.rels><?xml version="1.0" encoding="UTF-8" standalone="yes"?>
<Relationships xmlns="http://schemas.openxmlformats.org/package/2006/relationships"><Relationship Id="rId2" Type="http://schemas.openxmlformats.org/officeDocument/2006/relationships/image" Target="../media/image107.jpeg" /><Relationship Id="rId1" Type="http://schemas.openxmlformats.org/officeDocument/2006/relationships/slideLayout" Target="../slideLayouts/slideLayout2.xml" /></Relationships>
</file>

<file path=ppt/slides/_rels/slide50.xml.rels><?xml version="1.0" encoding="UTF-8" standalone="yes"?>
<Relationships xmlns="http://schemas.openxmlformats.org/package/2006/relationships"><Relationship Id="rId2" Type="http://schemas.openxmlformats.org/officeDocument/2006/relationships/image" Target="../media/image108.jpeg" /><Relationship Id="rId1" Type="http://schemas.openxmlformats.org/officeDocument/2006/relationships/slideLayout" Target="../slideLayouts/slideLayout2.xml" /></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2.xml.rels><?xml version="1.0" encoding="UTF-8" standalone="yes"?>
<Relationships xmlns="http://schemas.openxmlformats.org/package/2006/relationships"><Relationship Id="rId2" Type="http://schemas.openxmlformats.org/officeDocument/2006/relationships/image" Target="../media/image109.jpeg" /><Relationship Id="rId1" Type="http://schemas.openxmlformats.org/officeDocument/2006/relationships/slideLayout" Target="../slideLayouts/slideLayout2.xml" /></Relationships>
</file>

<file path=ppt/slides/_rels/slide53.xml.rels><?xml version="1.0" encoding="UTF-8" standalone="yes"?>
<Relationships xmlns="http://schemas.openxmlformats.org/package/2006/relationships"><Relationship Id="rId2" Type="http://schemas.openxmlformats.org/officeDocument/2006/relationships/image" Target="../media/image110.jpeg" /><Relationship Id="rId1" Type="http://schemas.openxmlformats.org/officeDocument/2006/relationships/slideLayout" Target="../slideLayouts/slideLayout2.xml" /></Relationships>
</file>

<file path=ppt/slides/_rels/slide54.xml.rels><?xml version="1.0" encoding="UTF-8" standalone="yes"?>
<Relationships xmlns="http://schemas.openxmlformats.org/package/2006/relationships"><Relationship Id="rId3" Type="http://schemas.openxmlformats.org/officeDocument/2006/relationships/image" Target="../media/image111.jpeg" /><Relationship Id="rId2" Type="http://schemas.openxmlformats.org/officeDocument/2006/relationships/hyperlink" Target="http://gyanunlimited.in/ayush/padmasana-steps-benefits-precaution/808/" TargetMode="External" /><Relationship Id="rId1" Type="http://schemas.openxmlformats.org/officeDocument/2006/relationships/slideLayout" Target="../slideLayouts/slideLayout2.xml" /></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6.xml.rels><?xml version="1.0" encoding="UTF-8" standalone="yes"?>
<Relationships xmlns="http://schemas.openxmlformats.org/package/2006/relationships"><Relationship Id="rId3" Type="http://schemas.openxmlformats.org/officeDocument/2006/relationships/image" Target="../media/image113.jpeg" /><Relationship Id="rId2" Type="http://schemas.openxmlformats.org/officeDocument/2006/relationships/image" Target="../media/image112.jpeg" /><Relationship Id="rId1" Type="http://schemas.openxmlformats.org/officeDocument/2006/relationships/slideLayout" Target="../slideLayouts/slideLayout2.xml" /></Relationships>
</file>

<file path=ppt/slides/_rels/slide57.xml.rels><?xml version="1.0" encoding="UTF-8" standalone="yes"?>
<Relationships xmlns="http://schemas.openxmlformats.org/package/2006/relationships"><Relationship Id="rId2" Type="http://schemas.openxmlformats.org/officeDocument/2006/relationships/image" Target="../media/image114.jpeg" /><Relationship Id="rId1" Type="http://schemas.openxmlformats.org/officeDocument/2006/relationships/slideLayout" Target="../slideLayouts/slideLayout2.xml" /></Relationships>
</file>

<file path=ppt/slides/_rels/slide58.xml.rels><?xml version="1.0" encoding="UTF-8" standalone="yes"?>
<Relationships xmlns="http://schemas.openxmlformats.org/package/2006/relationships"><Relationship Id="rId3" Type="http://schemas.openxmlformats.org/officeDocument/2006/relationships/image" Target="../media/image116.jpeg" /><Relationship Id="rId2" Type="http://schemas.openxmlformats.org/officeDocument/2006/relationships/image" Target="../media/image115.jpeg" /><Relationship Id="rId1" Type="http://schemas.openxmlformats.org/officeDocument/2006/relationships/slideLayout" Target="../slideLayouts/slideLayout2.xml" /></Relationships>
</file>

<file path=ppt/slides/_rels/slide59.xml.rels><?xml version="1.0" encoding="UTF-8" standalone="yes"?>
<Relationships xmlns="http://schemas.openxmlformats.org/package/2006/relationships"><Relationship Id="rId2" Type="http://schemas.openxmlformats.org/officeDocument/2006/relationships/hyperlink" Target="https://www.1hindi.com/coronary-artery-disease-in-hindi/" TargetMode="External" /><Relationship Id="rId1" Type="http://schemas.openxmlformats.org/officeDocument/2006/relationships/slideLayout" Target="../slideLayouts/slideLayout2.xml" /></Relationships>
</file>

<file path=ppt/slides/_rels/slide60.xml.rels><?xml version="1.0" encoding="UTF-8" standalone="yes"?>
<Relationships xmlns="http://schemas.openxmlformats.org/package/2006/relationships"><Relationship Id="rId2" Type="http://schemas.openxmlformats.org/officeDocument/2006/relationships/image" Target="../media/image117.jpeg" /><Relationship Id="rId1" Type="http://schemas.openxmlformats.org/officeDocument/2006/relationships/slideLayout" Target="../slideLayouts/slideLayout2.xml" /></Relationships>
</file>

<file path=ppt/slides/_rels/slide61.xml.rels><?xml version="1.0" encoding="UTF-8" standalone="yes"?>
<Relationships xmlns="http://schemas.openxmlformats.org/package/2006/relationships"><Relationship Id="rId2" Type="http://schemas.openxmlformats.org/officeDocument/2006/relationships/image" Target="../media/image118.jpeg" /><Relationship Id="rId1" Type="http://schemas.openxmlformats.org/officeDocument/2006/relationships/slideLayout" Target="../slideLayouts/slideLayout7.xml" /></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63.xml.rels><?xml version="1.0" encoding="UTF-8" standalone="yes"?>
<Relationships xmlns="http://schemas.openxmlformats.org/package/2006/relationships"><Relationship Id="rId2" Type="http://schemas.openxmlformats.org/officeDocument/2006/relationships/image" Target="../media/image119.jpeg" /><Relationship Id="rId1" Type="http://schemas.openxmlformats.org/officeDocument/2006/relationships/slideLayout" Target="../slideLayouts/slideLayout7.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Box 1">
            <a:extLst>
              <a:ext uri="{FF2B5EF4-FFF2-40B4-BE49-F238E27FC236}">
                <a16:creationId xmlns:a16="http://schemas.microsoft.com/office/drawing/2014/main" id="{6C4D088B-E8AE-2547-C770-D90F03578F0E}"/>
              </a:ext>
            </a:extLst>
          </p:cNvPr>
          <p:cNvSpPr txBox="1">
            <a:spLocks noChangeArrowheads="1"/>
          </p:cNvSpPr>
          <p:nvPr/>
        </p:nvSpPr>
        <p:spPr bwMode="auto">
          <a:xfrm>
            <a:off x="214313" y="285750"/>
            <a:ext cx="8715375" cy="5570756"/>
          </a:xfrm>
          <a:prstGeom prst="rect">
            <a:avLst/>
          </a:prstGeom>
          <a:noFill/>
          <a:ln w="9525">
            <a:noFill/>
            <a:miter lim="800000"/>
            <a:headEnd/>
            <a:tailEnd/>
          </a:ln>
        </p:spPr>
        <p:txBody>
          <a:bodyPr>
            <a:spAutoFit/>
          </a:bodyPr>
          <a:lstStyle/>
          <a:p>
            <a:pPr algn="ctr">
              <a:defRPr/>
            </a:pPr>
            <a:endParaRPr lang="en-US" sz="3200" dirty="0">
              <a:solidFill>
                <a:srgbClr val="002060"/>
              </a:solidFill>
              <a:latin typeface="Times New Roman" pitchFamily="18" charset="0"/>
              <a:cs typeface="Times New Roman" pitchFamily="18" charset="0"/>
            </a:endParaRPr>
          </a:p>
          <a:p>
            <a:pPr>
              <a:defRPr/>
            </a:pPr>
            <a:endParaRPr lang="en-US" sz="3200" dirty="0">
              <a:latin typeface="Times New Roman" pitchFamily="18" charset="0"/>
              <a:cs typeface="Times New Roman" pitchFamily="18" charset="0"/>
            </a:endParaRPr>
          </a:p>
          <a:p>
            <a:pPr>
              <a:defRPr/>
            </a:pPr>
            <a:r>
              <a:rPr lang="en-US" sz="3200" dirty="0">
                <a:latin typeface="Times New Roman" pitchFamily="18" charset="0"/>
                <a:cs typeface="Times New Roman" pitchFamily="18" charset="0"/>
              </a:rPr>
              <a:t>			</a:t>
            </a:r>
            <a:endParaRPr lang="en-US" sz="4800" dirty="0">
              <a:solidFill>
                <a:srgbClr val="FF0000"/>
              </a:solidFill>
              <a:latin typeface="Times New Roman" pitchFamily="18" charset="0"/>
              <a:cs typeface="Times New Roman" pitchFamily="18" charset="0"/>
            </a:endParaRPr>
          </a:p>
          <a:p>
            <a:pPr algn="ctr">
              <a:defRPr/>
            </a:pPr>
            <a:endParaRPr lang="en-US" sz="3200" dirty="0">
              <a:solidFill>
                <a:srgbClr val="FF0000"/>
              </a:solidFill>
              <a:latin typeface="Times New Roman" pitchFamily="18" charset="0"/>
              <a:cs typeface="Times New Roman" pitchFamily="18" charset="0"/>
            </a:endParaRPr>
          </a:p>
          <a:p>
            <a:pPr algn="ctr">
              <a:defRPr/>
            </a:pPr>
            <a:r>
              <a:rPr lang="en-US" sz="4000" dirty="0">
                <a:solidFill>
                  <a:srgbClr val="0000FF"/>
                </a:solidFill>
                <a:effectLst>
                  <a:glow rad="228600">
                    <a:schemeClr val="accent1">
                      <a:satMod val="175000"/>
                      <a:alpha val="40000"/>
                    </a:schemeClr>
                  </a:glow>
                </a:effectLst>
                <a:latin typeface="Algerian" pitchFamily="82" charset="0"/>
                <a:cs typeface="Times New Roman" pitchFamily="18" charset="0"/>
              </a:rPr>
              <a:t>Stress Management</a:t>
            </a:r>
            <a:endParaRPr lang="en-US" sz="3200" dirty="0">
              <a:solidFill>
                <a:srgbClr val="0000FF"/>
              </a:solidFill>
              <a:effectLst>
                <a:glow rad="228600">
                  <a:schemeClr val="accent1">
                    <a:satMod val="175000"/>
                    <a:alpha val="40000"/>
                  </a:schemeClr>
                </a:glow>
              </a:effectLst>
              <a:latin typeface="Algerian" pitchFamily="82" charset="0"/>
              <a:cs typeface="Times New Roman" pitchFamily="18" charset="0"/>
            </a:endParaRPr>
          </a:p>
          <a:p>
            <a:pPr algn="ctr">
              <a:defRPr/>
            </a:pPr>
            <a:endParaRPr lang="en-US" sz="2800" dirty="0">
              <a:solidFill>
                <a:srgbClr val="FF0000"/>
              </a:solidFill>
              <a:latin typeface="Times New Roman" pitchFamily="18" charset="0"/>
              <a:cs typeface="Times New Roman" pitchFamily="18" charset="0"/>
            </a:endParaRPr>
          </a:p>
          <a:p>
            <a:pPr>
              <a:defRPr/>
            </a:pPr>
            <a:r>
              <a:rPr lang="en-US" sz="4000" dirty="0">
                <a:solidFill>
                  <a:srgbClr val="C00000"/>
                </a:solidFill>
                <a:latin typeface="Andalus" pitchFamily="18" charset="-78"/>
                <a:cs typeface="Andalus" pitchFamily="18" charset="-78"/>
              </a:rPr>
              <a:t>       DR. AMARJEET</a:t>
            </a:r>
          </a:p>
          <a:p>
            <a:pPr>
              <a:defRPr/>
            </a:pPr>
            <a:r>
              <a:rPr lang="en-US" sz="2800" dirty="0">
                <a:solidFill>
                  <a:srgbClr val="C00000"/>
                </a:solidFill>
                <a:latin typeface="Andalus" pitchFamily="18" charset="-78"/>
                <a:cs typeface="Andalus" pitchFamily="18" charset="-78"/>
              </a:rPr>
              <a:t>               PROFESSOR</a:t>
            </a:r>
          </a:p>
          <a:p>
            <a:pPr>
              <a:defRPr/>
            </a:pPr>
            <a:r>
              <a:rPr lang="en-US" sz="2800" dirty="0">
                <a:solidFill>
                  <a:srgbClr val="C00000"/>
                </a:solidFill>
                <a:latin typeface="Andalus" pitchFamily="18" charset="-78"/>
                <a:cs typeface="Andalus" pitchFamily="18" charset="-78"/>
              </a:rPr>
              <a:t>     PHYSICAL EDUCATION &amp; </a:t>
            </a:r>
            <a:r>
              <a:rPr lang="en-US" sz="3200" dirty="0">
                <a:solidFill>
                  <a:srgbClr val="C00000"/>
                </a:solidFill>
                <a:latin typeface="Andalus" pitchFamily="18" charset="-78"/>
                <a:cs typeface="Andalus" pitchFamily="18" charset="-78"/>
              </a:rPr>
              <a:t>sports</a:t>
            </a:r>
            <a:endParaRPr lang="en-US" sz="2800" dirty="0">
              <a:solidFill>
                <a:srgbClr val="C00000"/>
              </a:solidFill>
              <a:latin typeface="Andalus" pitchFamily="18" charset="-78"/>
              <a:cs typeface="Andalus" pitchFamily="18" charset="-78"/>
            </a:endParaRPr>
          </a:p>
          <a:p>
            <a:pPr>
              <a:defRPr/>
            </a:pPr>
            <a:r>
              <a:rPr lang="en-US" sz="2800" dirty="0">
                <a:solidFill>
                  <a:srgbClr val="C00000"/>
                </a:solidFill>
                <a:latin typeface="Andalus" pitchFamily="18" charset="-78"/>
                <a:cs typeface="Andalus" pitchFamily="18" charset="-78"/>
              </a:rPr>
              <a:t>     SARVODAY A  P.G COLLEGE</a:t>
            </a:r>
          </a:p>
          <a:p>
            <a:pPr>
              <a:defRPr/>
            </a:pPr>
            <a:r>
              <a:rPr lang="en-US" sz="2800" dirty="0">
                <a:solidFill>
                  <a:srgbClr val="C00000"/>
                </a:solidFill>
                <a:latin typeface="Andalus" pitchFamily="18" charset="-78"/>
                <a:cs typeface="Andalus" pitchFamily="18" charset="-78"/>
              </a:rPr>
              <a:t>     GHOSI –MAU (U.P) </a:t>
            </a:r>
          </a:p>
        </p:txBody>
      </p:sp>
      <p:pic>
        <p:nvPicPr>
          <p:cNvPr id="7171" name="Picture 3" descr="C:\Users\DELL\Desktop\images.jpg">
            <a:extLst>
              <a:ext uri="{FF2B5EF4-FFF2-40B4-BE49-F238E27FC236}">
                <a16:creationId xmlns:a16="http://schemas.microsoft.com/office/drawing/2014/main" id="{1F7BD792-F2A9-A92B-6F1B-AD91490F23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304800"/>
            <a:ext cx="4114800" cy="174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A59C7771-10F7-F195-0388-3DE92865EF16}"/>
              </a:ext>
            </a:extLst>
          </p:cNvPr>
          <p:cNvSpPr>
            <a:spLocks noGrp="1"/>
          </p:cNvSpPr>
          <p:nvPr>
            <p:ph type="title"/>
          </p:nvPr>
        </p:nvSpPr>
        <p:spPr/>
        <p:txBody>
          <a:bodyPr/>
          <a:lstStyle/>
          <a:p>
            <a:pPr eaLnBrk="1" hangingPunct="1"/>
            <a:r>
              <a:rPr lang="en-IN" altLang="en-US">
                <a:solidFill>
                  <a:srgbClr val="FF0000"/>
                </a:solidFill>
                <a:latin typeface="Andalus" panose="02020603050405020304" pitchFamily="18" charset="-78"/>
                <a:cs typeface="Andalus" panose="02020603050405020304" pitchFamily="18" charset="-78"/>
              </a:rPr>
              <a:t>STRESS</a:t>
            </a:r>
            <a:r>
              <a:rPr lang="en-IN" altLang="en-US">
                <a:latin typeface="Andalus" panose="02020603050405020304" pitchFamily="18" charset="-78"/>
                <a:cs typeface="Andalus" panose="02020603050405020304" pitchFamily="18" charset="-78"/>
              </a:rPr>
              <a:t> </a:t>
            </a:r>
            <a:r>
              <a:rPr lang="en-IN" altLang="en-US">
                <a:solidFill>
                  <a:srgbClr val="0000FF"/>
                </a:solidFill>
                <a:latin typeface="Andalus" panose="02020603050405020304" pitchFamily="18" charset="-78"/>
                <a:cs typeface="Andalus" panose="02020603050405020304" pitchFamily="18" charset="-78"/>
              </a:rPr>
              <a:t>MANAGEMENT</a:t>
            </a:r>
          </a:p>
        </p:txBody>
      </p:sp>
      <p:pic>
        <p:nvPicPr>
          <p:cNvPr id="8195" name="Content Placeholder 2">
            <a:extLst>
              <a:ext uri="{FF2B5EF4-FFF2-40B4-BE49-F238E27FC236}">
                <a16:creationId xmlns:a16="http://schemas.microsoft.com/office/drawing/2014/main" id="{9007E88E-35CD-D282-BAE0-DBB7CF0D9637}"/>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219200" y="1524000"/>
            <a:ext cx="5638800" cy="4495800"/>
          </a:xfr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FF0375AA-9ABE-BBF5-5A97-C985A063C1A4}"/>
              </a:ext>
            </a:extLst>
          </p:cNvPr>
          <p:cNvSpPr>
            <a:spLocks noGrp="1" noChangeArrowheads="1"/>
          </p:cNvSpPr>
          <p:nvPr>
            <p:ph type="title"/>
          </p:nvPr>
        </p:nvSpPr>
        <p:spPr>
          <a:xfrm>
            <a:off x="685800" y="381000"/>
            <a:ext cx="6870700" cy="990600"/>
          </a:xfrm>
        </p:spPr>
        <p:txBody>
          <a:bodyPr/>
          <a:lstStyle/>
          <a:p>
            <a:pPr eaLnBrk="1" hangingPunct="1"/>
            <a:r>
              <a:rPr lang="en-US" altLang="en-US" b="1">
                <a:solidFill>
                  <a:srgbClr val="FF0000"/>
                </a:solidFill>
                <a:latin typeface="Andalus" panose="02020603050405020304" pitchFamily="18" charset="-78"/>
                <a:cs typeface="Andalus" panose="02020603050405020304" pitchFamily="18" charset="-78"/>
              </a:rPr>
              <a:t>WHAT IS STRESS?</a:t>
            </a:r>
            <a:endParaRPr lang="en-US" altLang="en-US" b="1">
              <a:latin typeface="Andalus" panose="02020603050405020304" pitchFamily="18" charset="-78"/>
              <a:cs typeface="Andalus" panose="02020603050405020304" pitchFamily="18" charset="-78"/>
            </a:endParaRPr>
          </a:p>
        </p:txBody>
      </p:sp>
      <p:sp>
        <p:nvSpPr>
          <p:cNvPr id="9219" name="Rectangle 3">
            <a:extLst>
              <a:ext uri="{FF2B5EF4-FFF2-40B4-BE49-F238E27FC236}">
                <a16:creationId xmlns:a16="http://schemas.microsoft.com/office/drawing/2014/main" id="{69ECBEEE-4112-A778-45E4-D19E650B0417}"/>
              </a:ext>
            </a:extLst>
          </p:cNvPr>
          <p:cNvSpPr>
            <a:spLocks noGrp="1" noChangeArrowheads="1"/>
          </p:cNvSpPr>
          <p:nvPr>
            <p:ph type="body" sz="half" idx="1"/>
          </p:nvPr>
        </p:nvSpPr>
        <p:spPr>
          <a:xfrm>
            <a:off x="381000" y="1447800"/>
            <a:ext cx="6858000" cy="4038600"/>
          </a:xfrm>
          <a:solidFill>
            <a:srgbClr val="FFFF00"/>
          </a:solidFill>
        </p:spPr>
        <p:txBody>
          <a:bodyPr/>
          <a:lstStyle/>
          <a:p>
            <a:pPr algn="just" eaLnBrk="1" hangingPunct="1">
              <a:buFont typeface="Wingdings 3" panose="05040102010807070707" pitchFamily="18" charset="2"/>
              <a:buNone/>
            </a:pPr>
            <a:r>
              <a:rPr lang="en-US" altLang="en-US" sz="2800" b="1">
                <a:solidFill>
                  <a:srgbClr val="0000FF"/>
                </a:solidFill>
                <a:latin typeface="Andalus" panose="02020603050405020304" pitchFamily="18" charset="-78"/>
                <a:cs typeface="Andalus" panose="02020603050405020304" pitchFamily="18" charset="-78"/>
              </a:rPr>
              <a:t>   </a:t>
            </a:r>
          </a:p>
          <a:p>
            <a:pPr algn="just" eaLnBrk="1" hangingPunct="1">
              <a:buFont typeface="Wingdings 3" panose="05040102010807070707" pitchFamily="18" charset="2"/>
              <a:buNone/>
            </a:pPr>
            <a:r>
              <a:rPr lang="en-US" altLang="en-US" sz="2800">
                <a:latin typeface="Aparajita" panose="02020603050405020304" pitchFamily="18" charset="0"/>
                <a:cs typeface="Aparajita" panose="02020603050405020304" pitchFamily="18" charset="0"/>
              </a:rPr>
              <a:t>     </a:t>
            </a:r>
            <a:r>
              <a:rPr lang="hi-IN" altLang="en-US" sz="2800">
                <a:latin typeface="Aparajita" panose="02020603050405020304" pitchFamily="18" charset="0"/>
                <a:cs typeface="Aparajita" panose="02020603050405020304" pitchFamily="18" charset="0"/>
              </a:rPr>
              <a:t>तनाव को किसी ऐसे शारीरिक, रासायनिक या भावनात्मक कारक के रूप में समझा जा सकता है, जो </a:t>
            </a:r>
            <a:r>
              <a:rPr lang="hi-IN" altLang="en-US" sz="2800">
                <a:solidFill>
                  <a:srgbClr val="FF0000"/>
                </a:solidFill>
                <a:latin typeface="Aparajita" panose="02020603050405020304" pitchFamily="18" charset="0"/>
                <a:cs typeface="Aparajita" panose="02020603050405020304" pitchFamily="18" charset="0"/>
              </a:rPr>
              <a:t>शारीरिक तथा मानसिक बेचैनी </a:t>
            </a:r>
            <a:r>
              <a:rPr lang="hi-IN" altLang="en-US" sz="2800">
                <a:latin typeface="Aparajita" panose="02020603050405020304" pitchFamily="18" charset="0"/>
                <a:cs typeface="Aparajita" panose="02020603050405020304" pitchFamily="18" charset="0"/>
              </a:rPr>
              <a:t>उत्पन्न करे</a:t>
            </a:r>
            <a:r>
              <a:rPr lang="en-US" altLang="en-US" sz="2800">
                <a:latin typeface="Aparajita" panose="02020603050405020304" pitchFamily="18" charset="0"/>
                <a:cs typeface="Aparajita" panose="02020603050405020304" pitchFamily="18" charset="0"/>
              </a:rPr>
              <a:t> </a:t>
            </a:r>
          </a:p>
          <a:p>
            <a:pPr algn="just" eaLnBrk="1" hangingPunct="1">
              <a:buFont typeface="Wingdings 3" panose="05040102010807070707" pitchFamily="18" charset="2"/>
              <a:buNone/>
            </a:pPr>
            <a:r>
              <a:rPr lang="en-US" altLang="en-US" sz="2800" b="1">
                <a:solidFill>
                  <a:srgbClr val="7030A0"/>
                </a:solidFill>
                <a:latin typeface="Andalus" panose="02020603050405020304" pitchFamily="18" charset="-78"/>
                <a:cs typeface="Andalus" panose="02020603050405020304" pitchFamily="18" charset="-78"/>
              </a:rPr>
              <a:t>    Stress is the body’s general reaction to any intense physical, emotional or mental Change that requires an adjustment or responses.</a:t>
            </a:r>
          </a:p>
          <a:p>
            <a:pPr algn="just" eaLnBrk="1" hangingPunct="1">
              <a:buFont typeface="Wingdings 3" panose="05040102010807070707" pitchFamily="18" charset="2"/>
              <a:buNone/>
            </a:pPr>
            <a:r>
              <a:rPr lang="en-US" altLang="en-US" sz="2800" b="1"/>
              <a:t>   </a:t>
            </a:r>
            <a:endParaRPr lang="en-US" altLang="en-US" sz="2800" b="1">
              <a:solidFill>
                <a:srgbClr val="0000FF"/>
              </a:solidFill>
              <a:latin typeface="Aparajita" panose="02020603050405020304" pitchFamily="18" charset="0"/>
              <a:cs typeface="Aparajita" panose="02020603050405020304" pitchFamily="18" charset="0"/>
            </a:endParaRPr>
          </a:p>
        </p:txBody>
      </p:sp>
      <p:pic>
        <p:nvPicPr>
          <p:cNvPr id="9220" name="Online Image Placeholder 2">
            <a:extLst>
              <a:ext uri="{FF2B5EF4-FFF2-40B4-BE49-F238E27FC236}">
                <a16:creationId xmlns:a16="http://schemas.microsoft.com/office/drawing/2014/main" id="{9921D437-9B89-DF05-708D-90E1357BD0E3}"/>
              </a:ext>
            </a:extLst>
          </p:cNvPr>
          <p:cNvPicPr>
            <a:picLocks noGrp="1" noChangeAspect="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7315200" y="609600"/>
            <a:ext cx="1381125" cy="1371600"/>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descr="PE02364_">
            <a:extLst>
              <a:ext uri="{FF2B5EF4-FFF2-40B4-BE49-F238E27FC236}">
                <a16:creationId xmlns:a16="http://schemas.microsoft.com/office/drawing/2014/main" id="{1185329E-2E07-0C71-EF7C-0BC9516F9FE7}"/>
              </a:ext>
            </a:extLst>
          </p:cNvPr>
          <p:cNvPicPr>
            <a:picLocks noGrp="1" noChangeAspect="1" noChangeArrowheads="1"/>
          </p:cNvPicPr>
          <p:nvPr>
            <p:ph type="clipArt" sz="half" idx="1"/>
          </p:nvPr>
        </p:nvPicPr>
        <p:blipFill>
          <a:blip r:embed="rId2">
            <a:extLst>
              <a:ext uri="{28A0092B-C50C-407E-A947-70E740481C1C}">
                <a14:useLocalDpi xmlns:a14="http://schemas.microsoft.com/office/drawing/2010/main" val="0"/>
              </a:ext>
            </a:extLst>
          </a:blip>
          <a:srcRect/>
          <a:stretch>
            <a:fillRect/>
          </a:stretch>
        </p:blipFill>
        <p:spPr>
          <a:xfrm>
            <a:off x="457200" y="1219200"/>
            <a:ext cx="3733800" cy="4724400"/>
          </a:xfrm>
          <a:solidFill>
            <a:srgbClr val="FF6600"/>
          </a:solidFill>
        </p:spPr>
      </p:pic>
      <p:sp>
        <p:nvSpPr>
          <p:cNvPr id="10243" name="Rectangle 3">
            <a:extLst>
              <a:ext uri="{FF2B5EF4-FFF2-40B4-BE49-F238E27FC236}">
                <a16:creationId xmlns:a16="http://schemas.microsoft.com/office/drawing/2014/main" id="{8F6F363A-5432-9E42-36EA-59A58E4760D9}"/>
              </a:ext>
            </a:extLst>
          </p:cNvPr>
          <p:cNvSpPr>
            <a:spLocks noGrp="1" noChangeArrowheads="1"/>
          </p:cNvSpPr>
          <p:nvPr>
            <p:ph type="body" sz="half" idx="2"/>
          </p:nvPr>
        </p:nvSpPr>
        <p:spPr>
          <a:xfrm>
            <a:off x="4191000" y="1219200"/>
            <a:ext cx="4495800" cy="4724400"/>
          </a:xfrm>
          <a:solidFill>
            <a:srgbClr val="66FFFF"/>
          </a:solidFill>
        </p:spPr>
        <p:txBody>
          <a:bodyPr/>
          <a:lstStyle/>
          <a:p>
            <a:pPr eaLnBrk="1" hangingPunct="1"/>
            <a:r>
              <a:rPr lang="en-US" altLang="en-US">
                <a:solidFill>
                  <a:srgbClr val="FF9933"/>
                </a:solidFill>
                <a:latin typeface="Andalus" panose="02020603050405020304" pitchFamily="18" charset="-78"/>
                <a:cs typeface="Andalus" panose="02020603050405020304" pitchFamily="18" charset="-78"/>
              </a:rPr>
              <a:t>STRESS IS A PHYSICAL ENTITY</a:t>
            </a:r>
          </a:p>
          <a:p>
            <a:pPr eaLnBrk="1" hangingPunct="1">
              <a:buFont typeface="Wingdings 3" panose="05040102010807070707" pitchFamily="18" charset="2"/>
              <a:buNone/>
            </a:pPr>
            <a:r>
              <a:rPr lang="hi-IN" altLang="en-US" sz="3600">
                <a:solidFill>
                  <a:srgbClr val="C00000"/>
                </a:solidFill>
                <a:latin typeface="Aparajita" panose="02020603050405020304" pitchFamily="18" charset="0"/>
                <a:cs typeface="Aparajita" panose="02020603050405020304" pitchFamily="18" charset="0"/>
              </a:rPr>
              <a:t>तनाव एक भौतिक इकाई है</a:t>
            </a:r>
            <a:endParaRPr lang="en-US" altLang="en-US" sz="4000">
              <a:solidFill>
                <a:srgbClr val="C00000"/>
              </a:solidFill>
            </a:endParaRPr>
          </a:p>
          <a:p>
            <a:pPr eaLnBrk="1" hangingPunct="1"/>
            <a:r>
              <a:rPr lang="en-US" altLang="en-US">
                <a:solidFill>
                  <a:srgbClr val="0070C0"/>
                </a:solidFill>
                <a:latin typeface="Aparajita" panose="02020603050405020304" pitchFamily="18" charset="0"/>
                <a:cs typeface="Aparajita" panose="02020603050405020304" pitchFamily="18" charset="0"/>
              </a:rPr>
              <a:t>EXPERIENCED BY THE BODY AS EMOTIONS</a:t>
            </a:r>
          </a:p>
          <a:p>
            <a:pPr eaLnBrk="1" hangingPunct="1">
              <a:buFont typeface="Wingdings 3" panose="05040102010807070707" pitchFamily="18" charset="2"/>
              <a:buNone/>
            </a:pPr>
            <a:r>
              <a:rPr lang="en-US" altLang="en-US">
                <a:latin typeface="Aparajita" panose="02020603050405020304" pitchFamily="18" charset="0"/>
                <a:cs typeface="Aparajita" panose="02020603050405020304" pitchFamily="18" charset="0"/>
              </a:rPr>
              <a:t> </a:t>
            </a:r>
            <a:r>
              <a:rPr lang="hi-IN" altLang="en-US">
                <a:solidFill>
                  <a:srgbClr val="002060"/>
                </a:solidFill>
                <a:latin typeface="Aparajita" panose="02020603050405020304" pitchFamily="18" charset="0"/>
                <a:cs typeface="Aparajita" panose="02020603050405020304" pitchFamily="18" charset="0"/>
              </a:rPr>
              <a:t>शरीर द्वारा भावनाओं के रूप में अनुभवी</a:t>
            </a:r>
            <a:endParaRPr lang="en-US" altLang="en-US">
              <a:solidFill>
                <a:srgbClr val="002060"/>
              </a:solidFill>
              <a:latin typeface="Aparajita" panose="02020603050405020304" pitchFamily="18" charset="0"/>
              <a:cs typeface="Aparajita"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4">
            <a:extLst>
              <a:ext uri="{FF2B5EF4-FFF2-40B4-BE49-F238E27FC236}">
                <a16:creationId xmlns:a16="http://schemas.microsoft.com/office/drawing/2014/main" id="{78E46CA8-B5CF-E507-CA30-CEB9F7320A3A}"/>
              </a:ext>
            </a:extLst>
          </p:cNvPr>
          <p:cNvSpPr>
            <a:spLocks noGrp="1"/>
          </p:cNvSpPr>
          <p:nvPr>
            <p:ph type="title"/>
          </p:nvPr>
        </p:nvSpPr>
        <p:spPr>
          <a:xfrm>
            <a:off x="609600" y="609600"/>
            <a:ext cx="6348413" cy="1320800"/>
          </a:xfrm>
        </p:spPr>
        <p:txBody>
          <a:bodyPr/>
          <a:lstStyle/>
          <a:p>
            <a:pPr algn="ctr"/>
            <a:r>
              <a:rPr lang="en-US" altLang="en-US" b="1">
                <a:solidFill>
                  <a:srgbClr val="C00000"/>
                </a:solidFill>
                <a:latin typeface="Algerian" panose="04020705040A02060702" pitchFamily="82" charset="0"/>
              </a:rPr>
              <a:t>causes  of stress?</a:t>
            </a:r>
            <a:br>
              <a:rPr lang="en-US" altLang="en-US" b="1">
                <a:solidFill>
                  <a:srgbClr val="C00000"/>
                </a:solidFill>
                <a:latin typeface="Algerian" panose="04020705040A02060702" pitchFamily="82" charset="0"/>
              </a:rPr>
            </a:br>
            <a:endParaRPr lang="en-US" altLang="en-US">
              <a:solidFill>
                <a:srgbClr val="C00000"/>
              </a:solidFill>
              <a:latin typeface="Algerian" panose="04020705040A02060702" pitchFamily="82" charset="0"/>
            </a:endParaRPr>
          </a:p>
        </p:txBody>
      </p:sp>
      <p:sp>
        <p:nvSpPr>
          <p:cNvPr id="6" name="Rectangle 5">
            <a:extLst>
              <a:ext uri="{FF2B5EF4-FFF2-40B4-BE49-F238E27FC236}">
                <a16:creationId xmlns:a16="http://schemas.microsoft.com/office/drawing/2014/main" id="{42436B8D-176A-A47D-7C38-73ACBC479369}"/>
              </a:ext>
            </a:extLst>
          </p:cNvPr>
          <p:cNvSpPr/>
          <p:nvPr/>
        </p:nvSpPr>
        <p:spPr>
          <a:xfrm>
            <a:off x="3733800" y="2209800"/>
            <a:ext cx="4572000" cy="3970338"/>
          </a:xfrm>
          <a:prstGeom prst="rect">
            <a:avLst/>
          </a:prstGeom>
        </p:spPr>
        <p:txBody>
          <a:bodyPr>
            <a:spAutoFit/>
          </a:bodyPr>
          <a:lstStyle/>
          <a:p>
            <a:pPr>
              <a:defRPr/>
            </a:pPr>
            <a:r>
              <a:rPr lang="hi-IN" sz="2800" b="0" dirty="0">
                <a:latin typeface="Aparajita" pitchFamily="34" charset="0"/>
                <a:cs typeface="Aparajita" pitchFamily="34" charset="0"/>
              </a:rPr>
              <a:t>काम</a:t>
            </a:r>
          </a:p>
          <a:p>
            <a:pPr>
              <a:defRPr/>
            </a:pPr>
            <a:r>
              <a:rPr lang="hi-IN" sz="2800" b="0" dirty="0">
                <a:solidFill>
                  <a:srgbClr val="C00000"/>
                </a:solidFill>
                <a:latin typeface="Aparajita" pitchFamily="34" charset="0"/>
                <a:cs typeface="Aparajita" pitchFamily="34" charset="0"/>
              </a:rPr>
              <a:t>बेरोजगारी</a:t>
            </a:r>
          </a:p>
          <a:p>
            <a:pPr>
              <a:defRPr/>
            </a:pPr>
            <a:r>
              <a:rPr lang="hi-IN" sz="2800" b="0" dirty="0">
                <a:solidFill>
                  <a:schemeClr val="accent1">
                    <a:lumMod val="75000"/>
                  </a:schemeClr>
                </a:solidFill>
                <a:latin typeface="Aparajita" pitchFamily="34" charset="0"/>
                <a:cs typeface="Aparajita" pitchFamily="34" charset="0"/>
              </a:rPr>
              <a:t>पैसा</a:t>
            </a:r>
          </a:p>
          <a:p>
            <a:pPr>
              <a:defRPr/>
            </a:pPr>
            <a:r>
              <a:rPr lang="hi-IN" sz="2800" b="0" dirty="0">
                <a:solidFill>
                  <a:srgbClr val="0000FF"/>
                </a:solidFill>
                <a:latin typeface="Aparajita" pitchFamily="34" charset="0"/>
                <a:cs typeface="Aparajita" pitchFamily="34" charset="0"/>
              </a:rPr>
              <a:t>अलगाव और कुछ अन्य कारण जैसे </a:t>
            </a:r>
            <a:r>
              <a:rPr lang="hi-IN" sz="2800" b="0" dirty="0">
                <a:solidFill>
                  <a:srgbClr val="FF6600"/>
                </a:solidFill>
                <a:latin typeface="Aparajita" pitchFamily="34" charset="0"/>
                <a:cs typeface="Aparajita" pitchFamily="34" charset="0"/>
              </a:rPr>
              <a:t>घर छोड़ना</a:t>
            </a:r>
          </a:p>
          <a:p>
            <a:pPr>
              <a:defRPr/>
            </a:pPr>
            <a:r>
              <a:rPr lang="hi-IN" sz="2800" b="0" dirty="0">
                <a:solidFill>
                  <a:srgbClr val="7030A0"/>
                </a:solidFill>
                <a:latin typeface="Aparajita" pitchFamily="34" charset="0"/>
                <a:cs typeface="Aparajita" pitchFamily="34" charset="0"/>
              </a:rPr>
              <a:t>पार्टनर से ब्रेकअप</a:t>
            </a:r>
          </a:p>
          <a:p>
            <a:pPr>
              <a:defRPr/>
            </a:pPr>
            <a:r>
              <a:rPr lang="hi-IN" sz="2800" b="0" dirty="0">
                <a:solidFill>
                  <a:srgbClr val="00B0F0"/>
                </a:solidFill>
                <a:latin typeface="Aparajita" pitchFamily="34" charset="0"/>
                <a:cs typeface="Aparajita" pitchFamily="34" charset="0"/>
              </a:rPr>
              <a:t>नौकरी में बदलाव होना</a:t>
            </a:r>
          </a:p>
          <a:p>
            <a:pPr>
              <a:defRPr/>
            </a:pPr>
            <a:r>
              <a:rPr lang="hi-IN" sz="2800" b="0" dirty="0">
                <a:latin typeface="Aparajita" pitchFamily="34" charset="0"/>
                <a:cs typeface="Aparajita" pitchFamily="34" charset="0"/>
              </a:rPr>
              <a:t>बच्चों का घर छोड़ना </a:t>
            </a:r>
          </a:p>
          <a:p>
            <a:pPr>
              <a:defRPr/>
            </a:pPr>
            <a:r>
              <a:rPr lang="hi-IN" sz="2800" b="0" dirty="0">
                <a:solidFill>
                  <a:srgbClr val="FF0000"/>
                </a:solidFill>
                <a:latin typeface="Aparajita" pitchFamily="34" charset="0"/>
                <a:cs typeface="Aparajita" pitchFamily="34" charset="0"/>
              </a:rPr>
              <a:t>आपका स्वास्थ्य और मूड</a:t>
            </a:r>
          </a:p>
        </p:txBody>
      </p:sp>
      <p:pic>
        <p:nvPicPr>
          <p:cNvPr id="11268" name="Picture 2" descr="C:\Users\DELL\Desktop\images (2).jpg">
            <a:extLst>
              <a:ext uri="{FF2B5EF4-FFF2-40B4-BE49-F238E27FC236}">
                <a16:creationId xmlns:a16="http://schemas.microsoft.com/office/drawing/2014/main" id="{6A0810BD-B60C-F67B-68CE-1249617E5B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2133600"/>
            <a:ext cx="31242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3" descr="C:\Users\DELL\Desktop\images (3).jpg">
            <a:extLst>
              <a:ext uri="{FF2B5EF4-FFF2-40B4-BE49-F238E27FC236}">
                <a16:creationId xmlns:a16="http://schemas.microsoft.com/office/drawing/2014/main" id="{EF96C1FE-FBB8-0453-CD30-A70FEAB0BE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3505200"/>
            <a:ext cx="3124200" cy="180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4" descr="C:\Users\DELL\Desktop\images (4).jpg">
            <a:extLst>
              <a:ext uri="{FF2B5EF4-FFF2-40B4-BE49-F238E27FC236}">
                <a16:creationId xmlns:a16="http://schemas.microsoft.com/office/drawing/2014/main" id="{657CD8D9-7F14-1374-6F7D-7681C40782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5181600"/>
            <a:ext cx="31242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A39C39F9-B8DC-5F47-36F0-24BA896A4DE4}"/>
              </a:ext>
            </a:extLst>
          </p:cNvPr>
          <p:cNvSpPr>
            <a:spLocks noGrp="1"/>
          </p:cNvSpPr>
          <p:nvPr>
            <p:ph type="title"/>
          </p:nvPr>
        </p:nvSpPr>
        <p:spPr>
          <a:xfrm>
            <a:off x="609600" y="609600"/>
            <a:ext cx="6348413" cy="1320800"/>
          </a:xfrm>
        </p:spPr>
        <p:txBody>
          <a:bodyPr/>
          <a:lstStyle/>
          <a:p>
            <a:r>
              <a:rPr lang="en-US" altLang="en-US" b="1">
                <a:solidFill>
                  <a:srgbClr val="C00000"/>
                </a:solidFill>
                <a:latin typeface="Algerian" panose="04020705040A02060702" pitchFamily="82" charset="0"/>
              </a:rPr>
              <a:t>causes  of stress?</a:t>
            </a:r>
            <a:br>
              <a:rPr lang="en-US" altLang="en-US" b="1">
                <a:solidFill>
                  <a:srgbClr val="C00000"/>
                </a:solidFill>
                <a:latin typeface="Algerian" panose="04020705040A02060702" pitchFamily="82" charset="0"/>
              </a:rPr>
            </a:br>
            <a:endParaRPr lang="en-US" altLang="en-US"/>
          </a:p>
        </p:txBody>
      </p:sp>
      <p:sp>
        <p:nvSpPr>
          <p:cNvPr id="12291" name="Rectangle 2">
            <a:extLst>
              <a:ext uri="{FF2B5EF4-FFF2-40B4-BE49-F238E27FC236}">
                <a16:creationId xmlns:a16="http://schemas.microsoft.com/office/drawing/2014/main" id="{B86949B5-5524-B943-9160-CFCD63351D8D}"/>
              </a:ext>
            </a:extLst>
          </p:cNvPr>
          <p:cNvSpPr>
            <a:spLocks noChangeArrowheads="1"/>
          </p:cNvSpPr>
          <p:nvPr/>
        </p:nvSpPr>
        <p:spPr bwMode="auto">
          <a:xfrm>
            <a:off x="4495800" y="2057400"/>
            <a:ext cx="426720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r>
              <a:rPr lang="hi-IN" altLang="en-US" sz="2800" b="0">
                <a:solidFill>
                  <a:srgbClr val="002060"/>
                </a:solidFill>
                <a:latin typeface="Aparajita" panose="02020603050405020304" pitchFamily="18" charset="0"/>
                <a:cs typeface="Aparajita" panose="02020603050405020304" pitchFamily="18" charset="0"/>
              </a:rPr>
              <a:t>मौसम</a:t>
            </a:r>
            <a:r>
              <a:rPr lang="hi-IN" altLang="en-US" sz="2800" b="0">
                <a:latin typeface="Aparajita" panose="02020603050405020304" pitchFamily="18" charset="0"/>
                <a:cs typeface="Aparajita" panose="02020603050405020304" pitchFamily="18" charset="0"/>
              </a:rPr>
              <a:t> </a:t>
            </a:r>
          </a:p>
          <a:p>
            <a:r>
              <a:rPr lang="hi-IN" altLang="en-US" sz="2800" b="0">
                <a:solidFill>
                  <a:srgbClr val="FF0000"/>
                </a:solidFill>
                <a:latin typeface="Aparajita" panose="02020603050405020304" pitchFamily="18" charset="0"/>
                <a:cs typeface="Aparajita" panose="02020603050405020304" pitchFamily="18" charset="0"/>
              </a:rPr>
              <a:t>पार्टनर का निधन होना या करीब न होना</a:t>
            </a:r>
          </a:p>
          <a:p>
            <a:r>
              <a:rPr lang="hi-IN" altLang="en-US" sz="2800" b="0">
                <a:solidFill>
                  <a:srgbClr val="FFC000"/>
                </a:solidFill>
                <a:latin typeface="Aparajita" panose="02020603050405020304" pitchFamily="18" charset="0"/>
                <a:cs typeface="Aparajita" panose="02020603050405020304" pitchFamily="18" charset="0"/>
              </a:rPr>
              <a:t>तलाक के कारण परिवार टूट जाना </a:t>
            </a:r>
          </a:p>
          <a:p>
            <a:r>
              <a:rPr lang="hi-IN" altLang="en-US" sz="2800" b="0">
                <a:solidFill>
                  <a:srgbClr val="0070C0"/>
                </a:solidFill>
                <a:latin typeface="Aparajita" panose="02020603050405020304" pitchFamily="18" charset="0"/>
                <a:cs typeface="Aparajita" panose="02020603050405020304" pitchFamily="18" charset="0"/>
              </a:rPr>
              <a:t>सेक्स और सेक्स से जुड़ी समस्याएं</a:t>
            </a:r>
          </a:p>
          <a:p>
            <a:r>
              <a:rPr lang="hi-IN" altLang="en-US" sz="2800" b="0">
                <a:solidFill>
                  <a:srgbClr val="00B050"/>
                </a:solidFill>
                <a:latin typeface="Aparajita" panose="02020603050405020304" pitchFamily="18" charset="0"/>
                <a:cs typeface="Aparajita" panose="02020603050405020304" pitchFamily="18" charset="0"/>
              </a:rPr>
              <a:t>नशाखोरी और ड्रिंक करना </a:t>
            </a:r>
          </a:p>
          <a:p>
            <a:r>
              <a:rPr lang="hi-IN" altLang="en-US" sz="2800" b="0">
                <a:latin typeface="Aparajita" panose="02020603050405020304" pitchFamily="18" charset="0"/>
                <a:cs typeface="Aparajita" panose="02020603050405020304" pitchFamily="18" charset="0"/>
              </a:rPr>
              <a:t>बुरी आदतों का शिकार होना </a:t>
            </a:r>
          </a:p>
          <a:p>
            <a:r>
              <a:rPr lang="hi-IN" altLang="en-US" sz="2800" b="0">
                <a:solidFill>
                  <a:srgbClr val="7030A0"/>
                </a:solidFill>
                <a:latin typeface="Aparajita" panose="02020603050405020304" pitchFamily="18" charset="0"/>
                <a:cs typeface="Aparajita" panose="02020603050405020304" pitchFamily="18" charset="0"/>
              </a:rPr>
              <a:t>हिंसा या बुरे व्यवहार का शिकार होना </a:t>
            </a:r>
          </a:p>
        </p:txBody>
      </p:sp>
      <p:pic>
        <p:nvPicPr>
          <p:cNvPr id="12292" name="Picture 2" descr="C:\Users\DELL\Desktop\images (5).jpg">
            <a:extLst>
              <a:ext uri="{FF2B5EF4-FFF2-40B4-BE49-F238E27FC236}">
                <a16:creationId xmlns:a16="http://schemas.microsoft.com/office/drawing/2014/main" id="{66AD6DE1-D633-C44E-74BA-61A617E6F4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1200" y="381000"/>
            <a:ext cx="2743200" cy="173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3" descr="C:\Users\DELL\Desktop\images (6).jpg">
            <a:extLst>
              <a:ext uri="{FF2B5EF4-FFF2-40B4-BE49-F238E27FC236}">
                <a16:creationId xmlns:a16="http://schemas.microsoft.com/office/drawing/2014/main" id="{CA83A2EB-4150-F07F-80D5-DD9647AC69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4267200"/>
            <a:ext cx="2743200" cy="194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4" descr="C:\Users\DELL\Desktop\images (7).jpg">
            <a:extLst>
              <a:ext uri="{FF2B5EF4-FFF2-40B4-BE49-F238E27FC236}">
                <a16:creationId xmlns:a16="http://schemas.microsoft.com/office/drawing/2014/main" id="{1597CCA0-B3FA-4AFA-C78E-2B8829002E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2209800"/>
            <a:ext cx="274320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8" name="Rectangle 2">
            <a:extLst>
              <a:ext uri="{FF2B5EF4-FFF2-40B4-BE49-F238E27FC236}">
                <a16:creationId xmlns:a16="http://schemas.microsoft.com/office/drawing/2014/main" id="{8940806C-6729-9B3A-5030-CC721667D957}"/>
              </a:ext>
            </a:extLst>
          </p:cNvPr>
          <p:cNvSpPr>
            <a:spLocks noGrp="1" noChangeArrowheads="1"/>
          </p:cNvSpPr>
          <p:nvPr>
            <p:ph type="title"/>
          </p:nvPr>
        </p:nvSpPr>
        <p:spPr>
          <a:xfrm>
            <a:off x="685800" y="762000"/>
            <a:ext cx="6870700" cy="762000"/>
          </a:xfrm>
        </p:spPr>
        <p:txBody>
          <a:bodyPr/>
          <a:lstStyle/>
          <a:p>
            <a:pPr eaLnBrk="1" hangingPunct="1"/>
            <a:r>
              <a:rPr lang="en-US" altLang="en-US">
                <a:solidFill>
                  <a:srgbClr val="FF0000"/>
                </a:solidFill>
                <a:latin typeface="Algerian" panose="04020705040A02060702" pitchFamily="82" charset="0"/>
              </a:rPr>
              <a:t>IS ALL STRESS BAD?</a:t>
            </a:r>
          </a:p>
        </p:txBody>
      </p:sp>
      <p:sp>
        <p:nvSpPr>
          <p:cNvPr id="343043" name="Rectangle 3">
            <a:extLst>
              <a:ext uri="{FF2B5EF4-FFF2-40B4-BE49-F238E27FC236}">
                <a16:creationId xmlns:a16="http://schemas.microsoft.com/office/drawing/2014/main" id="{B625C752-3E20-70A2-1BA3-7693A657CD5D}"/>
              </a:ext>
            </a:extLst>
          </p:cNvPr>
          <p:cNvSpPr>
            <a:spLocks noGrp="1" noChangeArrowheads="1"/>
          </p:cNvSpPr>
          <p:nvPr>
            <p:ph type="body" sz="half" idx="1"/>
          </p:nvPr>
        </p:nvSpPr>
        <p:spPr>
          <a:xfrm>
            <a:off x="304800" y="1371600"/>
            <a:ext cx="8305800" cy="1219200"/>
          </a:xfrm>
        </p:spPr>
        <p:txBody>
          <a:bodyPr/>
          <a:lstStyle/>
          <a:p>
            <a:pPr eaLnBrk="1" hangingPunct="1">
              <a:buFont typeface="Wingdings 3" panose="05040102010807070707" pitchFamily="18" charset="2"/>
              <a:buNone/>
            </a:pPr>
            <a:r>
              <a:rPr lang="en-US" altLang="en-US" sz="2800" b="1">
                <a:solidFill>
                  <a:srgbClr val="00B0F0"/>
                </a:solidFill>
                <a:latin typeface="Andalus" panose="02020603050405020304" pitchFamily="18" charset="-78"/>
                <a:cs typeface="Andalus" panose="02020603050405020304" pitchFamily="18" charset="-78"/>
              </a:rPr>
              <a:t>STRESS HAS BOTH POSITIVE AND NEGATIVE EFFECTS</a:t>
            </a:r>
          </a:p>
          <a:p>
            <a:pPr eaLnBrk="1" hangingPunct="1">
              <a:buFont typeface="Wingdings 3" panose="05040102010807070707" pitchFamily="18" charset="2"/>
              <a:buNone/>
            </a:pPr>
            <a:r>
              <a:rPr lang="hi-IN" altLang="en-US">
                <a:solidFill>
                  <a:srgbClr val="7030A0"/>
                </a:solidFill>
                <a:latin typeface="Aparajita" panose="02020603050405020304" pitchFamily="18" charset="0"/>
                <a:cs typeface="Aparajita" panose="02020603050405020304" pitchFamily="18" charset="0"/>
              </a:rPr>
              <a:t>तनाव के सकारात्मक और नकारात्मक दोनों प्रभाव होते हैं</a:t>
            </a:r>
            <a:endParaRPr lang="en-US" altLang="en-US" b="1">
              <a:solidFill>
                <a:srgbClr val="7030A0"/>
              </a:solidFill>
              <a:latin typeface="Aparajita" panose="02020603050405020304" pitchFamily="18" charset="0"/>
              <a:cs typeface="Aparajita" panose="02020603050405020304" pitchFamily="18" charset="0"/>
            </a:endParaRPr>
          </a:p>
          <a:p>
            <a:pPr eaLnBrk="1" hangingPunct="1"/>
            <a:endParaRPr lang="en-US" altLang="en-US" sz="2400" b="1">
              <a:solidFill>
                <a:srgbClr val="7030A0"/>
              </a:solidFill>
            </a:endParaRPr>
          </a:p>
        </p:txBody>
      </p:sp>
      <p:graphicFrame>
        <p:nvGraphicFramePr>
          <p:cNvPr id="1026" name="Object 4">
            <a:extLst>
              <a:ext uri="{FF2B5EF4-FFF2-40B4-BE49-F238E27FC236}">
                <a16:creationId xmlns:a16="http://schemas.microsoft.com/office/drawing/2014/main" id="{4829CCBC-E0BB-A490-66D9-E8C2D86BE8DB}"/>
              </a:ext>
            </a:extLst>
          </p:cNvPr>
          <p:cNvGraphicFramePr>
            <a:graphicFrameLocks noGrp="1" noChangeAspect="1"/>
          </p:cNvGraphicFramePr>
          <p:nvPr>
            <p:ph type="chart" sz="half" idx="2"/>
          </p:nvPr>
        </p:nvGraphicFramePr>
        <p:xfrm>
          <a:off x="4799013" y="1828800"/>
          <a:ext cx="3394075" cy="3657600"/>
        </p:xfrm>
        <a:graphic>
          <a:graphicData uri="http://schemas.openxmlformats.org/presentationml/2006/ole">
            <mc:AlternateContent xmlns:mc="http://schemas.openxmlformats.org/markup-compatibility/2006">
              <mc:Choice xmlns:v="urn:schemas-microsoft-com:vml" Requires="v">
                <p:oleObj spid="_x0000_s1025" name="Chart" r:id="rId3" imgW="4762323" imgH="5131774" progId="MSGraph.Chart.8">
                  <p:embed followColorScheme="full"/>
                </p:oleObj>
              </mc:Choice>
              <mc:Fallback>
                <p:oleObj name="Chart" r:id="rId3" imgW="4762323" imgH="5131774" progId="MSGraph.Chart.8">
                  <p:embed followColorScheme="full"/>
                  <p:pic>
                    <p:nvPicPr>
                      <p:cNvPr id="1026" name="Object 4">
                        <a:extLst>
                          <a:ext uri="{FF2B5EF4-FFF2-40B4-BE49-F238E27FC236}">
                            <a16:creationId xmlns:a16="http://schemas.microsoft.com/office/drawing/2014/main" id="{4829CCBC-E0BB-A490-66D9-E8C2D86BE8DB}"/>
                          </a:ext>
                        </a:extLst>
                      </p:cNvPr>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99013" y="1828800"/>
                        <a:ext cx="3394075"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027" name="Object 5">
            <a:extLst>
              <a:ext uri="{FF2B5EF4-FFF2-40B4-BE49-F238E27FC236}">
                <a16:creationId xmlns:a16="http://schemas.microsoft.com/office/drawing/2014/main" id="{2F058859-701F-98E3-D24C-B42C627FBBE1}"/>
              </a:ext>
            </a:extLst>
          </p:cNvPr>
          <p:cNvGraphicFramePr>
            <a:graphicFrameLocks noChangeAspect="1"/>
          </p:cNvGraphicFramePr>
          <p:nvPr/>
        </p:nvGraphicFramePr>
        <p:xfrm>
          <a:off x="4033838" y="5653088"/>
          <a:ext cx="6097587" cy="4067175"/>
        </p:xfrm>
        <a:graphic>
          <a:graphicData uri="http://schemas.openxmlformats.org/presentationml/2006/ole">
            <mc:AlternateContent xmlns:mc="http://schemas.openxmlformats.org/markup-compatibility/2006">
              <mc:Choice xmlns:v="urn:schemas-microsoft-com:vml" Requires="v">
                <p:oleObj spid="_x0000_s1026" name="Chart" r:id="rId5" imgW="7619823" imgH="5083803" progId="MSGraph.Chart.8">
                  <p:embed followColorScheme="full"/>
                </p:oleObj>
              </mc:Choice>
              <mc:Fallback>
                <p:oleObj name="Chart" r:id="rId5" imgW="7619823" imgH="5083803" progId="MSGraph.Chart.8">
                  <p:embed followColorScheme="full"/>
                  <p:pic>
                    <p:nvPicPr>
                      <p:cNvPr id="1027" name="Object 5">
                        <a:extLst>
                          <a:ext uri="{FF2B5EF4-FFF2-40B4-BE49-F238E27FC236}">
                            <a16:creationId xmlns:a16="http://schemas.microsoft.com/office/drawing/2014/main" id="{2F058859-701F-98E3-D24C-B42C627FBBE1}"/>
                          </a:ext>
                        </a:extLst>
                      </p:cNvPr>
                      <p:cNvPicPr>
                        <a:picLocks noChangeAspect="1" noChangeArrowheads="1"/>
                      </p:cNvPicPr>
                      <p:nvPr/>
                    </p:nvPicPr>
                    <p:blipFill>
                      <a:blip r:embed="rId6">
                        <a:grayscl/>
                        <a:biLevel thresh="50000"/>
                        <a:extLst>
                          <a:ext uri="{28A0092B-C50C-407E-A947-70E740481C1C}">
                            <a14:useLocalDpi xmlns:a14="http://schemas.microsoft.com/office/drawing/2010/main" val="0"/>
                          </a:ext>
                        </a:extLst>
                      </a:blip>
                      <a:srcRect/>
                      <a:stretch>
                        <a:fillRect/>
                      </a:stretch>
                    </p:blipFill>
                    <p:spPr bwMode="auto">
                      <a:xfrm>
                        <a:off x="4033838" y="5653088"/>
                        <a:ext cx="6097587" cy="4067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030" name="Picture 11" descr="Image result for images for stress management">
            <a:extLst>
              <a:ext uri="{FF2B5EF4-FFF2-40B4-BE49-F238E27FC236}">
                <a16:creationId xmlns:a16="http://schemas.microsoft.com/office/drawing/2014/main" id="{C425CD1D-3C57-59E7-2FEE-490FE3C65EE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07088" y="3048000"/>
            <a:ext cx="3236912"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1" name="Picture 7" descr="C:\Users\DELL\Desktop\images.jpg">
            <a:extLst>
              <a:ext uri="{FF2B5EF4-FFF2-40B4-BE49-F238E27FC236}">
                <a16:creationId xmlns:a16="http://schemas.microsoft.com/office/drawing/2014/main" id="{59D0609A-9C97-A667-CE66-A51F0663EAB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7200" y="3200400"/>
            <a:ext cx="2466975"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Picture 8" descr="C:\Users\DELL\Desktop\images (1).jpg">
            <a:extLst>
              <a:ext uri="{FF2B5EF4-FFF2-40B4-BE49-F238E27FC236}">
                <a16:creationId xmlns:a16="http://schemas.microsoft.com/office/drawing/2014/main" id="{83363097-1DE6-28D2-C78F-62E4E74419D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819400" y="3200400"/>
            <a:ext cx="266700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4304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4304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3043"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7EF1FB81-7133-12AF-EB8A-8D18949CF8C6}"/>
              </a:ext>
            </a:extLst>
          </p:cNvPr>
          <p:cNvSpPr>
            <a:spLocks noGrp="1"/>
          </p:cNvSpPr>
          <p:nvPr>
            <p:ph type="title"/>
          </p:nvPr>
        </p:nvSpPr>
        <p:spPr>
          <a:xfrm>
            <a:off x="685800" y="609600"/>
            <a:ext cx="6870700" cy="1127125"/>
          </a:xfrm>
        </p:spPr>
        <p:txBody>
          <a:bodyPr/>
          <a:lstStyle/>
          <a:p>
            <a:pPr eaLnBrk="1" hangingPunct="1"/>
            <a:r>
              <a:rPr lang="en-IN" altLang="en-US">
                <a:solidFill>
                  <a:srgbClr val="FF0000"/>
                </a:solidFill>
                <a:latin typeface="Algerian" panose="04020705040A02060702" pitchFamily="82" charset="0"/>
              </a:rPr>
              <a:t>TYPES OF STRESS</a:t>
            </a:r>
          </a:p>
        </p:txBody>
      </p:sp>
      <p:sp>
        <p:nvSpPr>
          <p:cNvPr id="12291" name="Rectangle 2">
            <a:extLst>
              <a:ext uri="{FF2B5EF4-FFF2-40B4-BE49-F238E27FC236}">
                <a16:creationId xmlns:a16="http://schemas.microsoft.com/office/drawing/2014/main" id="{A79F4C29-FBFB-5529-FB56-2A1A18209FAE}"/>
              </a:ext>
            </a:extLst>
          </p:cNvPr>
          <p:cNvSpPr>
            <a:spLocks noChangeArrowheads="1"/>
          </p:cNvSpPr>
          <p:nvPr/>
        </p:nvSpPr>
        <p:spPr bwMode="auto">
          <a:xfrm>
            <a:off x="457200" y="2551113"/>
            <a:ext cx="8077200" cy="2370137"/>
          </a:xfrm>
          <a:prstGeom prst="rect">
            <a:avLst/>
          </a:prstGeom>
          <a:noFill/>
          <a:ln w="9525">
            <a:noFill/>
            <a:miter lim="800000"/>
            <a:headEnd/>
            <a:tailEnd/>
          </a:ln>
        </p:spPr>
        <p:txBody>
          <a:bodyPr>
            <a:spAutoFit/>
          </a:bodyPr>
          <a:lstStyle/>
          <a:p>
            <a:pPr eaLnBrk="1" hangingPunct="1">
              <a:defRPr/>
            </a:pPr>
            <a:r>
              <a:rPr lang="en-US" altLang="en-US" sz="2800" dirty="0">
                <a:solidFill>
                  <a:srgbClr val="FF0000"/>
                </a:solidFill>
                <a:latin typeface="Andalus" pitchFamily="18" charset="-78"/>
                <a:cs typeface="Andalus" pitchFamily="18" charset="-78"/>
              </a:rPr>
              <a:t>EUSTRESS</a:t>
            </a:r>
            <a:r>
              <a:rPr lang="en-US" altLang="en-US" sz="2800" dirty="0">
                <a:latin typeface="Andalus" pitchFamily="18" charset="-78"/>
                <a:cs typeface="Andalus" pitchFamily="18" charset="-78"/>
              </a:rPr>
              <a:t> </a:t>
            </a:r>
            <a:r>
              <a:rPr lang="hi-IN" sz="3200" b="0" dirty="0">
                <a:solidFill>
                  <a:srgbClr val="7030A0"/>
                </a:solidFill>
                <a:latin typeface="Aparajita" pitchFamily="34" charset="0"/>
                <a:cs typeface="Aparajita" pitchFamily="34" charset="0"/>
              </a:rPr>
              <a:t>इच्छित तनाव</a:t>
            </a:r>
            <a:r>
              <a:rPr lang="en-US" altLang="en-US" sz="2800" dirty="0">
                <a:solidFill>
                  <a:srgbClr val="0000FF"/>
                </a:solidFill>
                <a:latin typeface="Andalus" pitchFamily="18" charset="-78"/>
                <a:cs typeface="Andalus" pitchFamily="18" charset="-78"/>
              </a:rPr>
              <a:t>(Helpful) </a:t>
            </a:r>
            <a:r>
              <a:rPr lang="en-US" altLang="en-US" sz="2800" dirty="0">
                <a:solidFill>
                  <a:schemeClr val="tx2"/>
                </a:solidFill>
                <a:latin typeface="Andalus" pitchFamily="18" charset="-78"/>
                <a:cs typeface="Andalus" pitchFamily="18" charset="-78"/>
              </a:rPr>
              <a:t>ENHANCES  PERFORMANCE  AND  IS  CHALLENGING</a:t>
            </a:r>
          </a:p>
          <a:p>
            <a:pPr eaLnBrk="1" hangingPunct="1">
              <a:defRPr/>
            </a:pPr>
            <a:endParaRPr lang="en-US" altLang="en-US" sz="2800" dirty="0">
              <a:solidFill>
                <a:schemeClr val="tx2"/>
              </a:solidFill>
              <a:latin typeface="Arial" charset="0"/>
            </a:endParaRPr>
          </a:p>
          <a:p>
            <a:pPr eaLnBrk="1" hangingPunct="1">
              <a:defRPr/>
            </a:pPr>
            <a:r>
              <a:rPr lang="en-US" altLang="en-US" sz="2800" dirty="0">
                <a:latin typeface="Arial" charset="0"/>
              </a:rPr>
              <a:t> </a:t>
            </a:r>
            <a:r>
              <a:rPr lang="en-US" altLang="en-US" sz="2800" dirty="0">
                <a:solidFill>
                  <a:srgbClr val="FF0000"/>
                </a:solidFill>
                <a:latin typeface="Andalus" pitchFamily="18" charset="-78"/>
                <a:cs typeface="Andalus" pitchFamily="18" charset="-78"/>
              </a:rPr>
              <a:t>DISTRESS </a:t>
            </a:r>
            <a:r>
              <a:rPr lang="hi-IN" sz="3200" b="0" dirty="0">
                <a:solidFill>
                  <a:srgbClr val="7030A0"/>
                </a:solidFill>
                <a:latin typeface="Aparajita" pitchFamily="34" charset="0"/>
                <a:cs typeface="Aparajita" pitchFamily="34" charset="0"/>
              </a:rPr>
              <a:t>असंयमित तनाव</a:t>
            </a:r>
            <a:r>
              <a:rPr lang="en-US" altLang="en-US" sz="2800" dirty="0">
                <a:solidFill>
                  <a:srgbClr val="0070C0"/>
                </a:solidFill>
                <a:latin typeface="Andalus" pitchFamily="18" charset="-78"/>
                <a:cs typeface="Andalus" pitchFamily="18" charset="-78"/>
              </a:rPr>
              <a:t>(Harmful)  </a:t>
            </a:r>
            <a:r>
              <a:rPr lang="en-US" altLang="en-US" sz="2800" dirty="0">
                <a:solidFill>
                  <a:schemeClr val="bg2">
                    <a:lumMod val="10000"/>
                  </a:schemeClr>
                </a:solidFill>
                <a:latin typeface="Andalus" pitchFamily="18" charset="-78"/>
                <a:cs typeface="Andalus" pitchFamily="18" charset="-78"/>
              </a:rPr>
              <a:t>disturbs the body  </a:t>
            </a:r>
          </a:p>
          <a:p>
            <a:pPr eaLnBrk="1" hangingPunct="1">
              <a:defRPr/>
            </a:pPr>
            <a:r>
              <a:rPr lang="en-US" altLang="en-US" sz="2800" dirty="0">
                <a:solidFill>
                  <a:schemeClr val="bg2">
                    <a:lumMod val="10000"/>
                  </a:schemeClr>
                </a:solidFill>
                <a:latin typeface="Andalus" pitchFamily="18" charset="-78"/>
                <a:cs typeface="Andalus" pitchFamily="18" charset="-78"/>
              </a:rPr>
              <a:t>          and mind</a:t>
            </a:r>
          </a:p>
        </p:txBody>
      </p:sp>
      <p:pic>
        <p:nvPicPr>
          <p:cNvPr id="13316" name="Picture 4" descr="C:\Users\DELL\Desktop\images (1).jpg">
            <a:extLst>
              <a:ext uri="{FF2B5EF4-FFF2-40B4-BE49-F238E27FC236}">
                <a16:creationId xmlns:a16="http://schemas.microsoft.com/office/drawing/2014/main" id="{6FEE86F6-C50D-F2D4-7DCF-294E16897C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4876800"/>
            <a:ext cx="56388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7268" name="Picture 4" descr="INLINE">
            <a:extLst>
              <a:ext uri="{FF2B5EF4-FFF2-40B4-BE49-F238E27FC236}">
                <a16:creationId xmlns:a16="http://schemas.microsoft.com/office/drawing/2014/main" id="{7A156349-A3D3-1993-D354-D26B38EE1FF2}"/>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457200" y="3810000"/>
            <a:ext cx="3733800" cy="2514600"/>
          </a:xfrm>
          <a:noFill/>
        </p:spPr>
      </p:pic>
      <p:sp>
        <p:nvSpPr>
          <p:cNvPr id="14339" name="Rectangle 10">
            <a:extLst>
              <a:ext uri="{FF2B5EF4-FFF2-40B4-BE49-F238E27FC236}">
                <a16:creationId xmlns:a16="http://schemas.microsoft.com/office/drawing/2014/main" id="{BB9D04F6-FA47-E720-877D-7A7BD0F24BCA}"/>
              </a:ext>
            </a:extLst>
          </p:cNvPr>
          <p:cNvSpPr>
            <a:spLocks noChangeArrowheads="1"/>
          </p:cNvSpPr>
          <p:nvPr/>
        </p:nvSpPr>
        <p:spPr bwMode="auto">
          <a:xfrm>
            <a:off x="457200" y="609600"/>
            <a:ext cx="8001000"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a:r>
              <a:rPr lang="en-US" altLang="en-US" sz="3600" b="0">
                <a:solidFill>
                  <a:srgbClr val="FF0000"/>
                </a:solidFill>
                <a:latin typeface="Algerian" panose="04020705040A02060702" pitchFamily="82" charset="0"/>
              </a:rPr>
              <a:t>Eustress </a:t>
            </a:r>
            <a:r>
              <a:rPr lang="hi-IN" altLang="en-US" sz="4000" b="0">
                <a:solidFill>
                  <a:srgbClr val="0070C0"/>
                </a:solidFill>
                <a:latin typeface="Aparajita" panose="02020603050405020304" pitchFamily="18" charset="0"/>
                <a:cs typeface="Aparajita" panose="02020603050405020304" pitchFamily="18" charset="0"/>
              </a:rPr>
              <a:t>इच्छित तनाव</a:t>
            </a:r>
            <a:endParaRPr lang="en-US" altLang="en-US" sz="4000" b="0">
              <a:solidFill>
                <a:srgbClr val="0070C0"/>
              </a:solidFill>
              <a:latin typeface="Aparajita" panose="02020603050405020304" pitchFamily="18" charset="0"/>
              <a:cs typeface="Aparajita" panose="02020603050405020304" pitchFamily="18" charset="0"/>
            </a:endParaRPr>
          </a:p>
          <a:p>
            <a:r>
              <a:rPr lang="en-US" altLang="en-US" sz="3200" b="0">
                <a:solidFill>
                  <a:srgbClr val="0070C0"/>
                </a:solidFill>
                <a:latin typeface="Andalus" panose="02020603050405020304" pitchFamily="18" charset="-78"/>
                <a:cs typeface="Andalus" panose="02020603050405020304" pitchFamily="18" charset="-78"/>
              </a:rPr>
              <a:t>Optimal stress motivates and stimulates to positive action</a:t>
            </a:r>
          </a:p>
          <a:p>
            <a:r>
              <a:rPr lang="hi-IN" altLang="en-US" sz="2800" b="0">
                <a:solidFill>
                  <a:srgbClr val="0070C0"/>
                </a:solidFill>
                <a:latin typeface="Aparajita" panose="02020603050405020304" pitchFamily="18" charset="0"/>
                <a:cs typeface="Aparajita" panose="02020603050405020304" pitchFamily="18" charset="0"/>
              </a:rPr>
              <a:t>तनाव सकारात्मक कार्रवाई के लिए प्रेरित और उत्तेजित करता है</a:t>
            </a:r>
            <a:endParaRPr lang="en-US" altLang="en-US" sz="2800" b="0">
              <a:solidFill>
                <a:srgbClr val="0070C0"/>
              </a:solidFill>
              <a:latin typeface="Aparajita" panose="02020603050405020304" pitchFamily="18" charset="0"/>
              <a:cs typeface="Aparajita" panose="02020603050405020304" pitchFamily="18" charset="0"/>
            </a:endParaRPr>
          </a:p>
          <a:p>
            <a:r>
              <a:rPr lang="en-US" altLang="en-US" sz="3600" b="0">
                <a:solidFill>
                  <a:srgbClr val="CC3300"/>
                </a:solidFill>
                <a:latin typeface="Andalus" panose="02020603050405020304" pitchFamily="18" charset="-78"/>
                <a:cs typeface="Andalus" panose="02020603050405020304" pitchFamily="18" charset="-78"/>
              </a:rPr>
              <a:t>feels exciting</a:t>
            </a:r>
          </a:p>
          <a:p>
            <a:r>
              <a:rPr lang="hi-IN" altLang="en-US" sz="3200" b="0">
                <a:solidFill>
                  <a:srgbClr val="CC0000"/>
                </a:solidFill>
                <a:latin typeface="Aparajita" panose="02020603050405020304" pitchFamily="18" charset="0"/>
                <a:cs typeface="Aparajita" panose="02020603050405020304" pitchFamily="18" charset="0"/>
              </a:rPr>
              <a:t>रोमांचक लगता है</a:t>
            </a:r>
            <a:endParaRPr lang="en-US" altLang="en-US" sz="3200" b="0">
              <a:solidFill>
                <a:srgbClr val="CC0000"/>
              </a:solidFill>
              <a:latin typeface="Aparajita" panose="02020603050405020304" pitchFamily="18" charset="0"/>
              <a:cs typeface="Aparajita" panose="02020603050405020304" pitchFamily="18" charset="0"/>
            </a:endParaRPr>
          </a:p>
          <a:p>
            <a:endParaRPr lang="en-US" altLang="en-US" sz="3600" b="0">
              <a:solidFill>
                <a:srgbClr val="CC0099"/>
              </a:solidFill>
              <a:latin typeface="Comic Sans MS" panose="030F0702030302020204" pitchFamily="66" charset="0"/>
            </a:endParaRPr>
          </a:p>
        </p:txBody>
      </p:sp>
      <p:pic>
        <p:nvPicPr>
          <p:cNvPr id="14340" name="Picture 5" descr="C:\Users\DELL\Desktop\images.jpg">
            <a:extLst>
              <a:ext uri="{FF2B5EF4-FFF2-40B4-BE49-F238E27FC236}">
                <a16:creationId xmlns:a16="http://schemas.microsoft.com/office/drawing/2014/main" id="{E2171C88-0563-9E95-84C8-E5BFC9811EDC}"/>
              </a:ext>
            </a:extLst>
          </p:cNvPr>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a:xfrm>
            <a:off x="5105400" y="3124200"/>
            <a:ext cx="3352800" cy="3200400"/>
          </a:xfrm>
          <a:noFill/>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267268"/>
                                        </p:tgtEl>
                                        <p:attrNameLst>
                                          <p:attrName>style.visibility</p:attrName>
                                        </p:attrNameLst>
                                      </p:cBhvr>
                                      <p:to>
                                        <p:strVal val="visible"/>
                                      </p:to>
                                    </p:set>
                                    <p:anim calcmode="lin" valueType="num">
                                      <p:cBhvr additive="base">
                                        <p:cTn id="7" dur="500" fill="hold"/>
                                        <p:tgtEl>
                                          <p:spTgt spid="267268"/>
                                        </p:tgtEl>
                                        <p:attrNameLst>
                                          <p:attrName>ppt_x</p:attrName>
                                        </p:attrNameLst>
                                      </p:cBhvr>
                                      <p:tavLst>
                                        <p:tav tm="0">
                                          <p:val>
                                            <p:strVal val="1+#ppt_w/2"/>
                                          </p:val>
                                        </p:tav>
                                        <p:tav tm="100000">
                                          <p:val>
                                            <p:strVal val="#ppt_x"/>
                                          </p:val>
                                        </p:tav>
                                      </p:tavLst>
                                    </p:anim>
                                    <p:anim calcmode="lin" valueType="num">
                                      <p:cBhvr additive="base">
                                        <p:cTn id="8" dur="500" fill="hold"/>
                                        <p:tgtEl>
                                          <p:spTgt spid="26726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arbrak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
            <a:extLst>
              <a:ext uri="{FF2B5EF4-FFF2-40B4-BE49-F238E27FC236}">
                <a16:creationId xmlns:a16="http://schemas.microsoft.com/office/drawing/2014/main" id="{E1623B3A-6E7C-2B26-BBE0-1F4DC9107684}"/>
              </a:ext>
            </a:extLst>
          </p:cNvPr>
          <p:cNvSpPr>
            <a:spLocks noChangeArrowheads="1"/>
          </p:cNvSpPr>
          <p:nvPr/>
        </p:nvSpPr>
        <p:spPr bwMode="auto">
          <a:xfrm>
            <a:off x="533400" y="1219200"/>
            <a:ext cx="647700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a:r>
              <a:rPr lang="en-US" altLang="en-US" sz="3200" b="0">
                <a:latin typeface="Algerian" panose="04020705040A02060702" pitchFamily="82" charset="0"/>
                <a:cs typeface="Calibri" panose="020F0502020204030204" pitchFamily="34" charset="0"/>
              </a:rPr>
              <a:t>Distress </a:t>
            </a:r>
            <a:r>
              <a:rPr lang="hi-IN" altLang="en-US" sz="3200" b="0">
                <a:solidFill>
                  <a:srgbClr val="FF3300"/>
                </a:solidFill>
                <a:latin typeface="Aparajita" panose="02020603050405020304" pitchFamily="18" charset="0"/>
                <a:cs typeface="Aparajita" panose="02020603050405020304" pitchFamily="18" charset="0"/>
              </a:rPr>
              <a:t>असंयमित तनाव</a:t>
            </a:r>
            <a:endParaRPr lang="en-US" altLang="en-US" sz="3200" b="0">
              <a:solidFill>
                <a:srgbClr val="FF3300"/>
              </a:solidFill>
              <a:latin typeface="Aparajita" panose="02020603050405020304" pitchFamily="18" charset="0"/>
              <a:cs typeface="Aparajita" panose="02020603050405020304" pitchFamily="18" charset="0"/>
            </a:endParaRPr>
          </a:p>
          <a:p>
            <a:endParaRPr lang="en-US" altLang="en-US" sz="3200" b="0">
              <a:solidFill>
                <a:srgbClr val="FF3300"/>
              </a:solidFill>
              <a:latin typeface="Aparajita" panose="02020603050405020304" pitchFamily="18" charset="0"/>
              <a:cs typeface="Aparajita" panose="02020603050405020304" pitchFamily="18" charset="0"/>
            </a:endParaRPr>
          </a:p>
          <a:p>
            <a:pPr>
              <a:buFont typeface="Wingdings" panose="05000000000000000000" pitchFamily="2" charset="2"/>
              <a:buChar char="§"/>
            </a:pPr>
            <a:r>
              <a:rPr lang="en-US" altLang="en-US" sz="3200" b="0">
                <a:solidFill>
                  <a:srgbClr val="002060"/>
                </a:solidFill>
                <a:latin typeface="Aparajita" panose="02020603050405020304" pitchFamily="18" charset="0"/>
                <a:cs typeface="Aparajita" panose="02020603050405020304" pitchFamily="18" charset="0"/>
              </a:rPr>
              <a:t> EXCESS STRESS DISABLES A PERSON</a:t>
            </a:r>
          </a:p>
          <a:p>
            <a:r>
              <a:rPr lang="en-US" altLang="en-US" sz="3200" b="0">
                <a:solidFill>
                  <a:srgbClr val="FF0000"/>
                </a:solidFill>
                <a:latin typeface="Aparajita" panose="02020603050405020304" pitchFamily="18" charset="0"/>
                <a:cs typeface="Aparajita" panose="02020603050405020304" pitchFamily="18" charset="0"/>
              </a:rPr>
              <a:t>  </a:t>
            </a:r>
            <a:r>
              <a:rPr lang="hi-IN" altLang="en-US" sz="3200" b="0">
                <a:solidFill>
                  <a:srgbClr val="FF0000"/>
                </a:solidFill>
                <a:latin typeface="Aparajita" panose="02020603050405020304" pitchFamily="18" charset="0"/>
                <a:cs typeface="Aparajita" panose="02020603050405020304" pitchFamily="18" charset="0"/>
              </a:rPr>
              <a:t>व्यक्ति को बाहरी ताकत को प्रदर्शित करता है</a:t>
            </a:r>
            <a:endParaRPr lang="en-US" altLang="en-US" sz="3200" b="0">
              <a:solidFill>
                <a:srgbClr val="FF0000"/>
              </a:solidFill>
              <a:latin typeface="Aparajita" panose="02020603050405020304" pitchFamily="18" charset="0"/>
              <a:cs typeface="Aparajita" panose="02020603050405020304" pitchFamily="18" charset="0"/>
            </a:endParaRPr>
          </a:p>
          <a:p>
            <a:pPr>
              <a:buFont typeface="Wingdings" panose="05000000000000000000" pitchFamily="2" charset="2"/>
              <a:buChar char="§"/>
            </a:pPr>
            <a:endParaRPr lang="en-US" altLang="en-US" sz="3200" b="0">
              <a:solidFill>
                <a:srgbClr val="00B0F0"/>
              </a:solidFill>
              <a:latin typeface="Aparajita" panose="02020603050405020304" pitchFamily="18" charset="0"/>
              <a:cs typeface="Aparajita" panose="02020603050405020304" pitchFamily="18" charset="0"/>
            </a:endParaRPr>
          </a:p>
          <a:p>
            <a:pPr>
              <a:buFont typeface="Wingdings" panose="05000000000000000000" pitchFamily="2" charset="2"/>
              <a:buChar char="§"/>
            </a:pPr>
            <a:r>
              <a:rPr lang="en-US" altLang="en-US" sz="3200" b="0">
                <a:solidFill>
                  <a:srgbClr val="00B050"/>
                </a:solidFill>
                <a:latin typeface="Aparajita" panose="02020603050405020304" pitchFamily="18" charset="0"/>
                <a:cs typeface="Aparajita" panose="02020603050405020304" pitchFamily="18" charset="0"/>
              </a:rPr>
              <a:t> DECREASE THE PERFORMANCE</a:t>
            </a:r>
          </a:p>
          <a:p>
            <a:r>
              <a:rPr lang="en-US" altLang="en-US" sz="3200">
                <a:latin typeface="Aparajita" panose="02020603050405020304" pitchFamily="18" charset="0"/>
                <a:cs typeface="Aparajita" panose="02020603050405020304" pitchFamily="18" charset="0"/>
              </a:rPr>
              <a:t>       </a:t>
            </a:r>
            <a:r>
              <a:rPr lang="hi-IN" altLang="en-US" sz="3200">
                <a:solidFill>
                  <a:srgbClr val="FF3300"/>
                </a:solidFill>
                <a:latin typeface="Aparajita" panose="02020603050405020304" pitchFamily="18" charset="0"/>
                <a:cs typeface="Aparajita" panose="02020603050405020304" pitchFamily="18" charset="0"/>
              </a:rPr>
              <a:t>प्रदर्शन</a:t>
            </a:r>
            <a:r>
              <a:rPr lang="en-US" altLang="en-US" sz="3200">
                <a:solidFill>
                  <a:srgbClr val="FF3300"/>
                </a:solidFill>
                <a:latin typeface="Aparajita" panose="02020603050405020304" pitchFamily="18" charset="0"/>
                <a:cs typeface="Aparajita" panose="02020603050405020304" pitchFamily="18" charset="0"/>
              </a:rPr>
              <a:t> </a:t>
            </a:r>
            <a:r>
              <a:rPr lang="hi-IN" altLang="en-US" sz="3200" b="0">
                <a:solidFill>
                  <a:srgbClr val="FF3300"/>
                </a:solidFill>
                <a:latin typeface="Aparajita" panose="02020603050405020304" pitchFamily="18" charset="0"/>
                <a:cs typeface="Aparajita" panose="02020603050405020304" pitchFamily="18" charset="0"/>
              </a:rPr>
              <a:t>में</a:t>
            </a:r>
            <a:r>
              <a:rPr lang="en-US" altLang="en-US" sz="3200" b="0">
                <a:solidFill>
                  <a:srgbClr val="FF3300"/>
                </a:solidFill>
                <a:latin typeface="Aparajita" panose="02020603050405020304" pitchFamily="18" charset="0"/>
                <a:cs typeface="Aparajita" panose="02020603050405020304" pitchFamily="18" charset="0"/>
              </a:rPr>
              <a:t> </a:t>
            </a:r>
            <a:r>
              <a:rPr lang="hi-IN" altLang="en-US" sz="3200" b="0">
                <a:solidFill>
                  <a:srgbClr val="FF3300"/>
                </a:solidFill>
                <a:latin typeface="Aparajita" panose="02020603050405020304" pitchFamily="18" charset="0"/>
                <a:cs typeface="Aparajita" panose="02020603050405020304" pitchFamily="18" charset="0"/>
              </a:rPr>
              <a:t>कमी</a:t>
            </a:r>
            <a:endParaRPr lang="en-US" altLang="en-US" sz="3200" b="0">
              <a:solidFill>
                <a:srgbClr val="FF3300"/>
              </a:solidFill>
              <a:latin typeface="Aparajita" panose="02020603050405020304" pitchFamily="18" charset="0"/>
              <a:cs typeface="Aparajita" panose="02020603050405020304" pitchFamily="18" charset="0"/>
            </a:endParaRPr>
          </a:p>
          <a:p>
            <a:endParaRPr lang="en-US" altLang="en-US" sz="2800" b="0">
              <a:solidFill>
                <a:srgbClr val="CC3300"/>
              </a:solidFill>
              <a:latin typeface="Calibri" panose="020F0502020204030204" pitchFamily="34" charset="0"/>
              <a:cs typeface="Calibri" panose="020F0502020204030204" pitchFamily="34" charset="0"/>
            </a:endParaRPr>
          </a:p>
        </p:txBody>
      </p:sp>
      <p:pic>
        <p:nvPicPr>
          <p:cNvPr id="3" name="Picture 7" descr="CART0551">
            <a:extLst>
              <a:ext uri="{FF2B5EF4-FFF2-40B4-BE49-F238E27FC236}">
                <a16:creationId xmlns:a16="http://schemas.microsoft.com/office/drawing/2014/main" id="{73266102-A0C7-C2EC-7FF7-8B7985AB9940}"/>
              </a:ext>
            </a:extLst>
          </p:cNvPr>
          <p:cNvPicPr>
            <a:picLocks noChangeAspect="1" noChangeArrowheads="1"/>
          </p:cNvPicPr>
          <p:nvPr/>
        </p:nvPicPr>
        <p:blipFill>
          <a:blip r:embed="rId3">
            <a:lum bright="-6000" contrast="36000"/>
            <a:extLst>
              <a:ext uri="{28A0092B-C50C-407E-A947-70E740481C1C}">
                <a14:useLocalDpi xmlns:a14="http://schemas.microsoft.com/office/drawing/2010/main" val="0"/>
              </a:ext>
            </a:extLst>
          </a:blip>
          <a:srcRect/>
          <a:stretch>
            <a:fillRect/>
          </a:stretch>
        </p:blipFill>
        <p:spPr bwMode="auto">
          <a:xfrm>
            <a:off x="5486400" y="4648200"/>
            <a:ext cx="3317875"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4" name="Picture 4" descr="C:\Users\DELL\Desktop\images (2).jpg">
            <a:extLst>
              <a:ext uri="{FF2B5EF4-FFF2-40B4-BE49-F238E27FC236}">
                <a16:creationId xmlns:a16="http://schemas.microsoft.com/office/drawing/2014/main" id="{4490846F-CD6B-38F9-02E1-D47A15A93CF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7800" y="4648200"/>
            <a:ext cx="403860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arbrak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
            <a:extLst>
              <a:ext uri="{FF2B5EF4-FFF2-40B4-BE49-F238E27FC236}">
                <a16:creationId xmlns:a16="http://schemas.microsoft.com/office/drawing/2014/main" id="{163376BD-158A-79E2-B957-7A82F8E7C4CB}"/>
              </a:ext>
            </a:extLst>
          </p:cNvPr>
          <p:cNvSpPr>
            <a:spLocks noChangeArrowheads="1"/>
          </p:cNvSpPr>
          <p:nvPr/>
        </p:nvSpPr>
        <p:spPr bwMode="auto">
          <a:xfrm>
            <a:off x="304800" y="381000"/>
            <a:ext cx="83058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a:r>
              <a:rPr lang="hi-IN" altLang="en-US" sz="3600" b="0">
                <a:solidFill>
                  <a:srgbClr val="00B050"/>
                </a:solidFill>
                <a:latin typeface="Aparajita" panose="02020603050405020304" pitchFamily="18" charset="0"/>
                <a:cs typeface="Aparajita" panose="02020603050405020304" pitchFamily="18" charset="0"/>
              </a:rPr>
              <a:t>तनाव के लक्षण</a:t>
            </a:r>
            <a:r>
              <a:rPr lang="en-IN" altLang="en-US" sz="3600" b="0">
                <a:solidFill>
                  <a:srgbClr val="00B050"/>
                </a:solidFill>
                <a:latin typeface="Aparajita" panose="02020603050405020304" pitchFamily="18" charset="0"/>
                <a:cs typeface="Aparajita" panose="02020603050405020304" pitchFamily="18" charset="0"/>
              </a:rPr>
              <a:t> </a:t>
            </a:r>
            <a:r>
              <a:rPr lang="en-GB" altLang="en-US" sz="3200">
                <a:solidFill>
                  <a:srgbClr val="FF3300"/>
                </a:solidFill>
                <a:latin typeface="Andalus" panose="02020603050405020304" pitchFamily="18" charset="-78"/>
                <a:cs typeface="Andalus" panose="02020603050405020304" pitchFamily="18" charset="-78"/>
              </a:rPr>
              <a:t>SYMPTOMS OF STRESS</a:t>
            </a:r>
            <a:endParaRPr lang="en-IN" altLang="en-US" sz="3200">
              <a:solidFill>
                <a:srgbClr val="00B050"/>
              </a:solidFill>
              <a:latin typeface="Aparajita" panose="02020603050405020304" pitchFamily="18" charset="0"/>
              <a:cs typeface="Aparajita" panose="02020603050405020304" pitchFamily="18" charset="0"/>
            </a:endParaRPr>
          </a:p>
        </p:txBody>
      </p:sp>
      <p:sp>
        <p:nvSpPr>
          <p:cNvPr id="16387" name="Rectangle 2">
            <a:extLst>
              <a:ext uri="{FF2B5EF4-FFF2-40B4-BE49-F238E27FC236}">
                <a16:creationId xmlns:a16="http://schemas.microsoft.com/office/drawing/2014/main" id="{793B49F1-A100-CC18-2750-E71359E046BF}"/>
              </a:ext>
            </a:extLst>
          </p:cNvPr>
          <p:cNvSpPr>
            <a:spLocks noChangeArrowheads="1"/>
          </p:cNvSpPr>
          <p:nvPr/>
        </p:nvSpPr>
        <p:spPr bwMode="auto">
          <a:xfrm>
            <a:off x="750888" y="1524000"/>
            <a:ext cx="7772400"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r>
              <a:rPr lang="en-GB" altLang="en-US" sz="3200">
                <a:solidFill>
                  <a:srgbClr val="0000FF"/>
                </a:solidFill>
                <a:latin typeface="Andalus" panose="02020603050405020304" pitchFamily="18" charset="-78"/>
                <a:cs typeface="Andalus" panose="02020603050405020304" pitchFamily="18" charset="-78"/>
              </a:rPr>
              <a:t>Physical symptoms</a:t>
            </a:r>
          </a:p>
          <a:p>
            <a:r>
              <a:rPr lang="hi-IN" altLang="en-US" sz="3200" b="0">
                <a:solidFill>
                  <a:srgbClr val="0000FF"/>
                </a:solidFill>
                <a:latin typeface="Andalus" panose="02020603050405020304" pitchFamily="18" charset="-78"/>
                <a:cs typeface="Aparajita" panose="02020603050405020304" pitchFamily="18" charset="0"/>
              </a:rPr>
              <a:t>शारीरिक लक्षण</a:t>
            </a:r>
            <a:endParaRPr lang="en-GB" altLang="en-US" sz="3200">
              <a:solidFill>
                <a:srgbClr val="0000FF"/>
              </a:solidFill>
              <a:latin typeface="Andalus" panose="02020603050405020304" pitchFamily="18" charset="-78"/>
              <a:cs typeface="Andalus" panose="02020603050405020304" pitchFamily="18" charset="-78"/>
            </a:endParaRPr>
          </a:p>
          <a:p>
            <a:r>
              <a:rPr lang="en-GB" altLang="en-US" sz="3200">
                <a:solidFill>
                  <a:srgbClr val="CC0000"/>
                </a:solidFill>
                <a:latin typeface="Andalus" panose="02020603050405020304" pitchFamily="18" charset="-78"/>
                <a:cs typeface="Andalus" panose="02020603050405020304" pitchFamily="18" charset="-78"/>
              </a:rPr>
              <a:t>Mental symptoms</a:t>
            </a:r>
          </a:p>
          <a:p>
            <a:r>
              <a:rPr lang="hi-IN" altLang="en-US" sz="3200" b="0">
                <a:solidFill>
                  <a:srgbClr val="CC0000"/>
                </a:solidFill>
                <a:latin typeface="Aparajita" panose="02020603050405020304" pitchFamily="18" charset="0"/>
                <a:cs typeface="Aparajita" panose="02020603050405020304" pitchFamily="18" charset="0"/>
              </a:rPr>
              <a:t>मानसिक</a:t>
            </a:r>
            <a:r>
              <a:rPr lang="en-US" altLang="en-US" sz="3200" b="0">
                <a:solidFill>
                  <a:srgbClr val="CC0000"/>
                </a:solidFill>
                <a:latin typeface="Aparajita" panose="02020603050405020304" pitchFamily="18" charset="0"/>
                <a:cs typeface="Aparajita" panose="02020603050405020304" pitchFamily="18" charset="0"/>
              </a:rPr>
              <a:t> </a:t>
            </a:r>
            <a:r>
              <a:rPr lang="hi-IN" altLang="en-US" sz="3200" b="0">
                <a:solidFill>
                  <a:srgbClr val="CC0000"/>
                </a:solidFill>
                <a:latin typeface="Aparajita" panose="02020603050405020304" pitchFamily="18" charset="0"/>
                <a:cs typeface="Aparajita" panose="02020603050405020304" pitchFamily="18" charset="0"/>
              </a:rPr>
              <a:t>लक्षण</a:t>
            </a:r>
            <a:endParaRPr lang="en-GB" altLang="en-US" sz="3200">
              <a:solidFill>
                <a:srgbClr val="CC0000"/>
              </a:solidFill>
              <a:latin typeface="Aparajita" panose="02020603050405020304" pitchFamily="18" charset="0"/>
              <a:cs typeface="Aparajita" panose="02020603050405020304" pitchFamily="18" charset="0"/>
            </a:endParaRPr>
          </a:p>
          <a:p>
            <a:r>
              <a:rPr lang="en-GB" altLang="en-US" sz="3200">
                <a:solidFill>
                  <a:srgbClr val="00B050"/>
                </a:solidFill>
                <a:latin typeface="Andalus" panose="02020603050405020304" pitchFamily="18" charset="-78"/>
                <a:cs typeface="Andalus" panose="02020603050405020304" pitchFamily="18" charset="-78"/>
              </a:rPr>
              <a:t>Behavioural symptoms</a:t>
            </a:r>
          </a:p>
          <a:p>
            <a:r>
              <a:rPr lang="hi-IN" altLang="en-US" sz="3200">
                <a:solidFill>
                  <a:srgbClr val="00B050"/>
                </a:solidFill>
                <a:latin typeface="Aparajita" panose="02020603050405020304" pitchFamily="18" charset="0"/>
                <a:cs typeface="Aparajita" panose="02020603050405020304" pitchFamily="18" charset="0"/>
              </a:rPr>
              <a:t>व्यवहार के लक्षण</a:t>
            </a:r>
            <a:endParaRPr lang="en-GB" altLang="en-US" sz="3200">
              <a:solidFill>
                <a:srgbClr val="00B050"/>
              </a:solidFill>
              <a:latin typeface="Aparajita" panose="02020603050405020304" pitchFamily="18" charset="0"/>
              <a:cs typeface="Aparajita" panose="02020603050405020304" pitchFamily="18" charset="0"/>
            </a:endParaRPr>
          </a:p>
          <a:p>
            <a:r>
              <a:rPr lang="en-GB" altLang="en-US" sz="3200">
                <a:latin typeface="Andalus" panose="02020603050405020304" pitchFamily="18" charset="-78"/>
                <a:cs typeface="Andalus" panose="02020603050405020304" pitchFamily="18" charset="-78"/>
              </a:rPr>
              <a:t>Emotional symptoms</a:t>
            </a:r>
          </a:p>
          <a:p>
            <a:r>
              <a:rPr lang="hi-IN" altLang="en-US" sz="3200">
                <a:latin typeface="Aparajita" panose="02020603050405020304" pitchFamily="18" charset="0"/>
                <a:cs typeface="Aparajita" panose="02020603050405020304" pitchFamily="18" charset="0"/>
              </a:rPr>
              <a:t>भावनात्मक लक्षण</a:t>
            </a:r>
            <a:endParaRPr lang="en-GB" altLang="en-US" sz="3200">
              <a:latin typeface="Aparajita" panose="02020603050405020304" pitchFamily="18" charset="0"/>
              <a:cs typeface="Aparajita" panose="02020603050405020304" pitchFamily="18" charset="0"/>
            </a:endParaRPr>
          </a:p>
        </p:txBody>
      </p:sp>
      <p:pic>
        <p:nvPicPr>
          <p:cNvPr id="16388" name="Picture 4" descr="C:\Users\DELL\Desktop\download.jpg">
            <a:extLst>
              <a:ext uri="{FF2B5EF4-FFF2-40B4-BE49-F238E27FC236}">
                <a16:creationId xmlns:a16="http://schemas.microsoft.com/office/drawing/2014/main" id="{0DA1E954-447B-DCE9-B238-BF0425CF42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76800" y="3276600"/>
            <a:ext cx="2676525"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5" descr="C:\Users\DELL\Desktop\images.jpg">
            <a:extLst>
              <a:ext uri="{FF2B5EF4-FFF2-40B4-BE49-F238E27FC236}">
                <a16:creationId xmlns:a16="http://schemas.microsoft.com/office/drawing/2014/main" id="{76A2AFE3-CEFF-4693-4EDE-4E5BAE5A66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6800" y="1676400"/>
            <a:ext cx="26670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6" descr="C:\Users\DELL\Desktop\images (1).jpg">
            <a:extLst>
              <a:ext uri="{FF2B5EF4-FFF2-40B4-BE49-F238E27FC236}">
                <a16:creationId xmlns:a16="http://schemas.microsoft.com/office/drawing/2014/main" id="{73572276-EF43-6B69-7892-1B255CF751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76800" y="4572000"/>
            <a:ext cx="26670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7" descr="C:\Users\DELL\Desktop\images (2).jpg">
            <a:extLst>
              <a:ext uri="{FF2B5EF4-FFF2-40B4-BE49-F238E27FC236}">
                <a16:creationId xmlns:a16="http://schemas.microsoft.com/office/drawing/2014/main" id="{ECC885C5-3CF7-6E2A-1D9C-FE770AE5F0D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28800" y="5334000"/>
            <a:ext cx="302895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A58EA065-7557-A4BC-9088-339E177EBDA2}"/>
              </a:ext>
            </a:extLst>
          </p:cNvPr>
          <p:cNvSpPr>
            <a:spLocks noGrp="1"/>
          </p:cNvSpPr>
          <p:nvPr>
            <p:ph type="title"/>
          </p:nvPr>
        </p:nvSpPr>
        <p:spPr>
          <a:xfrm>
            <a:off x="609600" y="609600"/>
            <a:ext cx="7848600" cy="1320800"/>
          </a:xfrm>
        </p:spPr>
        <p:txBody>
          <a:bodyPr/>
          <a:lstStyle/>
          <a:p>
            <a:r>
              <a:rPr lang="en-GB" altLang="en-US" b="1">
                <a:latin typeface="Andalus" panose="02020603050405020304" pitchFamily="18" charset="-78"/>
                <a:cs typeface="Andalus" panose="02020603050405020304" pitchFamily="18" charset="-78"/>
              </a:rPr>
              <a:t>PHYSICAL SYMPTOMS </a:t>
            </a:r>
            <a:r>
              <a:rPr lang="hi-IN" altLang="en-US" sz="4000">
                <a:latin typeface="Aparajita" panose="02020603050405020304" pitchFamily="18" charset="0"/>
                <a:cs typeface="Aparajita" panose="02020603050405020304" pitchFamily="18" charset="0"/>
              </a:rPr>
              <a:t>भौतिक लक्षण</a:t>
            </a:r>
            <a:endParaRPr lang="en-US" altLang="en-US" sz="4000">
              <a:latin typeface="Aparajita" panose="02020603050405020304" pitchFamily="18" charset="0"/>
              <a:cs typeface="Aparajita" panose="02020603050405020304" pitchFamily="18" charset="0"/>
            </a:endParaRPr>
          </a:p>
        </p:txBody>
      </p:sp>
      <p:sp>
        <p:nvSpPr>
          <p:cNvPr id="4" name="Rectangle 3">
            <a:extLst>
              <a:ext uri="{FF2B5EF4-FFF2-40B4-BE49-F238E27FC236}">
                <a16:creationId xmlns:a16="http://schemas.microsoft.com/office/drawing/2014/main" id="{4671AED8-8339-EC43-0B02-535BA9154908}"/>
              </a:ext>
            </a:extLst>
          </p:cNvPr>
          <p:cNvSpPr/>
          <p:nvPr/>
        </p:nvSpPr>
        <p:spPr>
          <a:xfrm>
            <a:off x="914400" y="1447800"/>
            <a:ext cx="5943600" cy="5262563"/>
          </a:xfrm>
          <a:prstGeom prst="rect">
            <a:avLst/>
          </a:prstGeom>
        </p:spPr>
        <p:txBody>
          <a:bodyPr>
            <a:spAutoFit/>
          </a:bodyPr>
          <a:lstStyle/>
          <a:p>
            <a:pPr eaLnBrk="1" hangingPunct="1">
              <a:defRPr/>
            </a:pPr>
            <a:r>
              <a:rPr lang="en-GB" altLang="en-US" sz="2800" dirty="0">
                <a:solidFill>
                  <a:srgbClr val="FF0000"/>
                </a:solidFill>
                <a:latin typeface="Andalus" pitchFamily="18" charset="-78"/>
                <a:cs typeface="Andalus" pitchFamily="18" charset="-78"/>
              </a:rPr>
              <a:t>Sleep pattern changes</a:t>
            </a:r>
          </a:p>
          <a:p>
            <a:pPr eaLnBrk="1" hangingPunct="1">
              <a:defRPr/>
            </a:pPr>
            <a:r>
              <a:rPr lang="hi-IN" sz="2800" dirty="0">
                <a:solidFill>
                  <a:srgbClr val="FF0000"/>
                </a:solidFill>
                <a:latin typeface="Aparajita" pitchFamily="34" charset="0"/>
                <a:cs typeface="Aparajita" pitchFamily="34" charset="0"/>
              </a:rPr>
              <a:t>नींद का पैटर्न बदल जाता है</a:t>
            </a:r>
            <a:endParaRPr lang="en-GB" altLang="en-US" sz="2800" dirty="0">
              <a:solidFill>
                <a:srgbClr val="FF0000"/>
              </a:solidFill>
              <a:latin typeface="Aparajita" pitchFamily="34" charset="0"/>
              <a:cs typeface="Aparajita" pitchFamily="34" charset="0"/>
            </a:endParaRPr>
          </a:p>
          <a:p>
            <a:pPr eaLnBrk="1" hangingPunct="1">
              <a:defRPr/>
            </a:pPr>
            <a:r>
              <a:rPr lang="en-GB" altLang="en-US" sz="2800" dirty="0">
                <a:solidFill>
                  <a:schemeClr val="tx1">
                    <a:lumMod val="95000"/>
                    <a:lumOff val="5000"/>
                  </a:schemeClr>
                </a:solidFill>
                <a:latin typeface="Andalus" pitchFamily="18" charset="-78"/>
                <a:cs typeface="Andalus" pitchFamily="18" charset="-78"/>
              </a:rPr>
              <a:t>Fatigue</a:t>
            </a:r>
          </a:p>
          <a:p>
            <a:pPr eaLnBrk="1" hangingPunct="1">
              <a:defRPr/>
            </a:pPr>
            <a:r>
              <a:rPr lang="hi-IN" sz="2800" dirty="0">
                <a:solidFill>
                  <a:schemeClr val="tx1">
                    <a:lumMod val="95000"/>
                    <a:lumOff val="5000"/>
                  </a:schemeClr>
                </a:solidFill>
                <a:latin typeface="Aparajita" pitchFamily="34" charset="0"/>
                <a:cs typeface="Aparajita" pitchFamily="34" charset="0"/>
              </a:rPr>
              <a:t>थकान</a:t>
            </a:r>
            <a:endParaRPr lang="en-GB" altLang="en-US" sz="2800" dirty="0">
              <a:solidFill>
                <a:schemeClr val="tx1">
                  <a:lumMod val="95000"/>
                  <a:lumOff val="5000"/>
                </a:schemeClr>
              </a:solidFill>
              <a:latin typeface="Aparajita" pitchFamily="34" charset="0"/>
              <a:cs typeface="Aparajita" pitchFamily="34" charset="0"/>
            </a:endParaRPr>
          </a:p>
          <a:p>
            <a:pPr eaLnBrk="1" hangingPunct="1">
              <a:defRPr/>
            </a:pPr>
            <a:r>
              <a:rPr lang="en-GB" altLang="en-US" sz="2800" dirty="0">
                <a:solidFill>
                  <a:srgbClr val="0000FF"/>
                </a:solidFill>
                <a:latin typeface="Andalus" pitchFamily="18" charset="-78"/>
                <a:cs typeface="Andalus" pitchFamily="18" charset="-78"/>
              </a:rPr>
              <a:t>Digestion changes</a:t>
            </a:r>
          </a:p>
          <a:p>
            <a:pPr eaLnBrk="1" hangingPunct="1">
              <a:defRPr/>
            </a:pPr>
            <a:r>
              <a:rPr lang="hi-IN" sz="2800" dirty="0">
                <a:solidFill>
                  <a:srgbClr val="0000FF"/>
                </a:solidFill>
                <a:latin typeface="Aparajita" pitchFamily="34" charset="0"/>
                <a:cs typeface="Aparajita" pitchFamily="34" charset="0"/>
              </a:rPr>
              <a:t>पाचन परिवर्तन</a:t>
            </a:r>
            <a:endParaRPr lang="en-GB" altLang="en-US" sz="2800" dirty="0">
              <a:solidFill>
                <a:srgbClr val="0000FF"/>
              </a:solidFill>
              <a:latin typeface="Aparajita" pitchFamily="34" charset="0"/>
              <a:cs typeface="Aparajita" pitchFamily="34" charset="0"/>
            </a:endParaRPr>
          </a:p>
          <a:p>
            <a:pPr eaLnBrk="1" hangingPunct="1">
              <a:defRPr/>
            </a:pPr>
            <a:r>
              <a:rPr lang="en-GB" altLang="en-US" sz="2800" dirty="0">
                <a:solidFill>
                  <a:srgbClr val="92D050"/>
                </a:solidFill>
                <a:latin typeface="Andalus" pitchFamily="18" charset="-78"/>
                <a:cs typeface="Andalus" pitchFamily="18" charset="-78"/>
              </a:rPr>
              <a:t>Headaches</a:t>
            </a:r>
          </a:p>
          <a:p>
            <a:pPr eaLnBrk="1" hangingPunct="1">
              <a:defRPr/>
            </a:pPr>
            <a:r>
              <a:rPr lang="hi-IN" sz="2800" dirty="0">
                <a:solidFill>
                  <a:srgbClr val="92D050"/>
                </a:solidFill>
                <a:latin typeface="Aparajita" pitchFamily="34" charset="0"/>
                <a:cs typeface="Aparajita" pitchFamily="34" charset="0"/>
              </a:rPr>
              <a:t>सिर दर्द</a:t>
            </a:r>
            <a:endParaRPr lang="en-GB" altLang="en-US" sz="2800" dirty="0">
              <a:solidFill>
                <a:srgbClr val="92D050"/>
              </a:solidFill>
              <a:latin typeface="Aparajita" pitchFamily="34" charset="0"/>
              <a:cs typeface="Aparajita" pitchFamily="34" charset="0"/>
            </a:endParaRPr>
          </a:p>
          <a:p>
            <a:pPr eaLnBrk="1" hangingPunct="1">
              <a:defRPr/>
            </a:pPr>
            <a:r>
              <a:rPr lang="en-GB" altLang="en-US" sz="2800" dirty="0">
                <a:solidFill>
                  <a:srgbClr val="7030A0"/>
                </a:solidFill>
                <a:latin typeface="Andalus" pitchFamily="18" charset="-78"/>
                <a:cs typeface="Andalus" pitchFamily="18" charset="-78"/>
              </a:rPr>
              <a:t>Aches and pains</a:t>
            </a:r>
          </a:p>
          <a:p>
            <a:pPr eaLnBrk="1" hangingPunct="1">
              <a:defRPr/>
            </a:pPr>
            <a:r>
              <a:rPr lang="hi-IN" sz="2800" dirty="0">
                <a:solidFill>
                  <a:srgbClr val="7030A0"/>
                </a:solidFill>
                <a:latin typeface="Aparajita" pitchFamily="34" charset="0"/>
                <a:cs typeface="Aparajita" pitchFamily="34" charset="0"/>
              </a:rPr>
              <a:t>दर्द एवं पीड़ा</a:t>
            </a:r>
            <a:endParaRPr lang="en-GB" altLang="en-US" sz="2800" dirty="0">
              <a:solidFill>
                <a:srgbClr val="7030A0"/>
              </a:solidFill>
              <a:latin typeface="Aparajita" pitchFamily="34" charset="0"/>
              <a:cs typeface="Aparajita" pitchFamily="34" charset="0"/>
            </a:endParaRPr>
          </a:p>
          <a:p>
            <a:pPr eaLnBrk="1" hangingPunct="1">
              <a:defRPr/>
            </a:pPr>
            <a:r>
              <a:rPr lang="en-GB" altLang="en-US" sz="2800" dirty="0">
                <a:solidFill>
                  <a:srgbClr val="FF0000"/>
                </a:solidFill>
                <a:latin typeface="Andalus" pitchFamily="18" charset="-78"/>
                <a:cs typeface="Andalus" pitchFamily="18" charset="-78"/>
              </a:rPr>
              <a:t>Indigestion</a:t>
            </a:r>
          </a:p>
          <a:p>
            <a:pPr eaLnBrk="1" hangingPunct="1">
              <a:defRPr/>
            </a:pPr>
            <a:r>
              <a:rPr lang="hi-IN" sz="2800" dirty="0">
                <a:solidFill>
                  <a:srgbClr val="FF0000"/>
                </a:solidFill>
                <a:latin typeface="Aparajita" pitchFamily="34" charset="0"/>
                <a:cs typeface="Aparajita" pitchFamily="34" charset="0"/>
              </a:rPr>
              <a:t>खट्टी डकार</a:t>
            </a:r>
            <a:endParaRPr lang="en-GB" altLang="en-US" sz="2800" dirty="0">
              <a:solidFill>
                <a:srgbClr val="FF0000"/>
              </a:solidFill>
              <a:latin typeface="Aparajita" pitchFamily="34" charset="0"/>
              <a:cs typeface="Aparajita" pitchFamily="34" charset="0"/>
            </a:endParaRPr>
          </a:p>
        </p:txBody>
      </p:sp>
      <p:pic>
        <p:nvPicPr>
          <p:cNvPr id="17412" name="Picture 4" descr="C:\Users\DELL\Desktop\images (5).jpg">
            <a:extLst>
              <a:ext uri="{FF2B5EF4-FFF2-40B4-BE49-F238E27FC236}">
                <a16:creationId xmlns:a16="http://schemas.microsoft.com/office/drawing/2014/main" id="{BF377FC0-D501-9F7C-126E-9F765CAD82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1200" y="1676400"/>
            <a:ext cx="259080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5" descr="C:\Users\DELL\Desktop\images (6).jpg">
            <a:extLst>
              <a:ext uri="{FF2B5EF4-FFF2-40B4-BE49-F238E27FC236}">
                <a16:creationId xmlns:a16="http://schemas.microsoft.com/office/drawing/2014/main" id="{76F665E8-792F-7222-9EC4-F0797ABF4A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1200" y="3810000"/>
            <a:ext cx="2590800" cy="261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4">
            <a:extLst>
              <a:ext uri="{FF2B5EF4-FFF2-40B4-BE49-F238E27FC236}">
                <a16:creationId xmlns:a16="http://schemas.microsoft.com/office/drawing/2014/main" id="{F539F106-2170-4BC8-20C2-7D275F21130D}"/>
              </a:ext>
            </a:extLst>
          </p:cNvPr>
          <p:cNvSpPr>
            <a:spLocks noGrp="1"/>
          </p:cNvSpPr>
          <p:nvPr>
            <p:ph type="title"/>
          </p:nvPr>
        </p:nvSpPr>
        <p:spPr>
          <a:xfrm>
            <a:off x="609600" y="609600"/>
            <a:ext cx="8229600" cy="1320800"/>
          </a:xfrm>
        </p:spPr>
        <p:txBody>
          <a:bodyPr/>
          <a:lstStyle/>
          <a:p>
            <a:pPr algn="ctr"/>
            <a:r>
              <a:rPr lang="en-GB" altLang="en-US" b="1">
                <a:latin typeface="Andalus" panose="02020603050405020304" pitchFamily="18" charset="-78"/>
                <a:cs typeface="Andalus" panose="02020603050405020304" pitchFamily="18" charset="-78"/>
              </a:rPr>
              <a:t>PHYSICAL SYMPTOMS </a:t>
            </a:r>
            <a:r>
              <a:rPr lang="hi-IN" altLang="en-US" sz="4000">
                <a:latin typeface="Aparajita" panose="02020603050405020304" pitchFamily="18" charset="0"/>
                <a:cs typeface="Aparajita" panose="02020603050405020304" pitchFamily="18" charset="0"/>
              </a:rPr>
              <a:t>भौतिक लक्षण</a:t>
            </a:r>
            <a:endParaRPr lang="en-US" altLang="en-US" sz="4000"/>
          </a:p>
        </p:txBody>
      </p:sp>
      <p:sp>
        <p:nvSpPr>
          <p:cNvPr id="6" name="Rectangle 5">
            <a:extLst>
              <a:ext uri="{FF2B5EF4-FFF2-40B4-BE49-F238E27FC236}">
                <a16:creationId xmlns:a16="http://schemas.microsoft.com/office/drawing/2014/main" id="{6AA0BB69-8279-F429-B46A-40DC361026BC}"/>
              </a:ext>
            </a:extLst>
          </p:cNvPr>
          <p:cNvSpPr/>
          <p:nvPr/>
        </p:nvSpPr>
        <p:spPr>
          <a:xfrm>
            <a:off x="1981200" y="1752600"/>
            <a:ext cx="4572000" cy="4400550"/>
          </a:xfrm>
          <a:prstGeom prst="rect">
            <a:avLst/>
          </a:prstGeom>
        </p:spPr>
        <p:txBody>
          <a:bodyPr>
            <a:spAutoFit/>
          </a:bodyPr>
          <a:lstStyle/>
          <a:p>
            <a:pPr eaLnBrk="1" hangingPunct="1">
              <a:defRPr/>
            </a:pPr>
            <a:r>
              <a:rPr lang="en-GB" altLang="en-US" sz="2800" dirty="0">
                <a:solidFill>
                  <a:srgbClr val="FF0000"/>
                </a:solidFill>
                <a:latin typeface="Andalus" pitchFamily="18" charset="-78"/>
                <a:cs typeface="Andalus" pitchFamily="18" charset="-78"/>
              </a:rPr>
              <a:t>Dizziness</a:t>
            </a:r>
          </a:p>
          <a:p>
            <a:pPr eaLnBrk="1" hangingPunct="1">
              <a:defRPr/>
            </a:pPr>
            <a:r>
              <a:rPr lang="hi-IN" sz="2800" dirty="0">
                <a:solidFill>
                  <a:srgbClr val="FF0000"/>
                </a:solidFill>
                <a:latin typeface="Aparajita" pitchFamily="34" charset="0"/>
                <a:cs typeface="Aparajita" pitchFamily="34" charset="0"/>
              </a:rPr>
              <a:t>सिर चकराना</a:t>
            </a:r>
            <a:endParaRPr lang="en-GB" altLang="en-US" sz="2800" dirty="0">
              <a:solidFill>
                <a:srgbClr val="FF0000"/>
              </a:solidFill>
              <a:latin typeface="Aparajita" pitchFamily="34" charset="0"/>
              <a:cs typeface="Aparajita" pitchFamily="34" charset="0"/>
            </a:endParaRPr>
          </a:p>
          <a:p>
            <a:pPr eaLnBrk="1" hangingPunct="1">
              <a:defRPr/>
            </a:pPr>
            <a:r>
              <a:rPr lang="en-GB" altLang="en-US" sz="2800" dirty="0">
                <a:solidFill>
                  <a:srgbClr val="0000FF"/>
                </a:solidFill>
                <a:latin typeface="Andalus" pitchFamily="18" charset="-78"/>
                <a:cs typeface="Andalus" pitchFamily="18" charset="-78"/>
              </a:rPr>
              <a:t>Fainting</a:t>
            </a:r>
          </a:p>
          <a:p>
            <a:pPr eaLnBrk="1" hangingPunct="1">
              <a:defRPr/>
            </a:pPr>
            <a:r>
              <a:rPr lang="hi-IN" sz="2800" dirty="0">
                <a:solidFill>
                  <a:srgbClr val="0000FF"/>
                </a:solidFill>
                <a:latin typeface="Aparajita" pitchFamily="34" charset="0"/>
                <a:cs typeface="Aparajita" pitchFamily="34" charset="0"/>
              </a:rPr>
              <a:t>बेहोशी</a:t>
            </a:r>
            <a:endParaRPr lang="en-GB" altLang="en-US" sz="2800" dirty="0">
              <a:solidFill>
                <a:srgbClr val="0000FF"/>
              </a:solidFill>
              <a:latin typeface="Aparajita" pitchFamily="34" charset="0"/>
              <a:cs typeface="Aparajita" pitchFamily="34" charset="0"/>
            </a:endParaRPr>
          </a:p>
          <a:p>
            <a:pPr eaLnBrk="1" hangingPunct="1">
              <a:defRPr/>
            </a:pPr>
            <a:r>
              <a:rPr lang="en-GB" altLang="en-US" sz="2800" dirty="0">
                <a:solidFill>
                  <a:srgbClr val="002060"/>
                </a:solidFill>
                <a:latin typeface="Andalus" pitchFamily="18" charset="-78"/>
                <a:cs typeface="Andalus" pitchFamily="18" charset="-78"/>
              </a:rPr>
              <a:t>Sweating &amp; trembling</a:t>
            </a:r>
          </a:p>
          <a:p>
            <a:pPr eaLnBrk="1" hangingPunct="1">
              <a:defRPr/>
            </a:pPr>
            <a:r>
              <a:rPr lang="hi-IN" sz="2800" dirty="0">
                <a:solidFill>
                  <a:srgbClr val="002060"/>
                </a:solidFill>
                <a:latin typeface="Aparajita" pitchFamily="34" charset="0"/>
                <a:cs typeface="Aparajita" pitchFamily="34" charset="0"/>
              </a:rPr>
              <a:t>पसीना और कांपना</a:t>
            </a:r>
            <a:endParaRPr lang="en-GB" altLang="en-US" sz="2800" dirty="0">
              <a:solidFill>
                <a:srgbClr val="002060"/>
              </a:solidFill>
              <a:latin typeface="Aparajita" pitchFamily="34" charset="0"/>
              <a:cs typeface="Aparajita" pitchFamily="34" charset="0"/>
            </a:endParaRPr>
          </a:p>
          <a:p>
            <a:pPr eaLnBrk="1" hangingPunct="1">
              <a:defRPr/>
            </a:pPr>
            <a:r>
              <a:rPr lang="en-GB" altLang="en-US" sz="2800" dirty="0">
                <a:solidFill>
                  <a:srgbClr val="CC0000"/>
                </a:solidFill>
                <a:latin typeface="Andalus" pitchFamily="18" charset="-78"/>
                <a:cs typeface="Andalus" pitchFamily="18" charset="-78"/>
              </a:rPr>
              <a:t>Tingling hands &amp; feet</a:t>
            </a:r>
          </a:p>
          <a:p>
            <a:pPr eaLnBrk="1" hangingPunct="1">
              <a:defRPr/>
            </a:pPr>
            <a:r>
              <a:rPr lang="hi-IN" sz="2800" dirty="0">
                <a:solidFill>
                  <a:srgbClr val="CC0000"/>
                </a:solidFill>
                <a:latin typeface="Aparajita" pitchFamily="34" charset="0"/>
                <a:cs typeface="Aparajita" pitchFamily="34" charset="0"/>
              </a:rPr>
              <a:t>झुनझुनी हाथ और पैर</a:t>
            </a:r>
            <a:endParaRPr lang="en-GB" altLang="en-US" sz="2800" dirty="0">
              <a:solidFill>
                <a:srgbClr val="CC0000"/>
              </a:solidFill>
              <a:latin typeface="Aparajita" pitchFamily="34" charset="0"/>
              <a:cs typeface="Aparajita" pitchFamily="34" charset="0"/>
            </a:endParaRPr>
          </a:p>
          <a:p>
            <a:pPr eaLnBrk="1" hangingPunct="1">
              <a:defRPr/>
            </a:pPr>
            <a:r>
              <a:rPr lang="en-GB" altLang="en-US" sz="2800" dirty="0">
                <a:solidFill>
                  <a:schemeClr val="bg1">
                    <a:lumMod val="50000"/>
                  </a:schemeClr>
                </a:solidFill>
                <a:latin typeface="Andalus" pitchFamily="18" charset="-78"/>
                <a:cs typeface="Andalus" pitchFamily="18" charset="-78"/>
              </a:rPr>
              <a:t>Breathlessness</a:t>
            </a:r>
          </a:p>
          <a:p>
            <a:pPr eaLnBrk="1" hangingPunct="1">
              <a:defRPr/>
            </a:pPr>
            <a:r>
              <a:rPr lang="hi-IN" sz="2800" dirty="0">
                <a:solidFill>
                  <a:schemeClr val="bg1">
                    <a:lumMod val="50000"/>
                  </a:schemeClr>
                </a:solidFill>
                <a:latin typeface="Aparajita" pitchFamily="34" charset="0"/>
                <a:cs typeface="Aparajita" pitchFamily="34" charset="0"/>
              </a:rPr>
              <a:t>सांस फूलना</a:t>
            </a:r>
            <a:endParaRPr lang="en-GB" altLang="en-US" sz="2800" dirty="0">
              <a:solidFill>
                <a:schemeClr val="bg1">
                  <a:lumMod val="50000"/>
                </a:schemeClr>
              </a:solidFill>
              <a:latin typeface="Aparajita" pitchFamily="34" charset="0"/>
              <a:cs typeface="Aparajita" pitchFamily="34" charset="0"/>
            </a:endParaRPr>
          </a:p>
        </p:txBody>
      </p:sp>
      <p:pic>
        <p:nvPicPr>
          <p:cNvPr id="18436" name="Picture 4" descr="C:\Users\DELL\Desktop\images (7).jpg">
            <a:extLst>
              <a:ext uri="{FF2B5EF4-FFF2-40B4-BE49-F238E27FC236}">
                <a16:creationId xmlns:a16="http://schemas.microsoft.com/office/drawing/2014/main" id="{7AF67185-A628-E04A-8F20-0BB241BE30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1676400"/>
            <a:ext cx="284797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5" descr="C:\Users\DELL\Desktop\images (2).jpg">
            <a:extLst>
              <a:ext uri="{FF2B5EF4-FFF2-40B4-BE49-F238E27FC236}">
                <a16:creationId xmlns:a16="http://schemas.microsoft.com/office/drawing/2014/main" id="{B0182E49-544C-0D6D-D1FF-898129CDBE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00" y="3810000"/>
            <a:ext cx="28575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13E5C976-4D97-C780-6460-BB757379D0EB}"/>
              </a:ext>
            </a:extLst>
          </p:cNvPr>
          <p:cNvSpPr>
            <a:spLocks noChangeArrowheads="1"/>
          </p:cNvSpPr>
          <p:nvPr/>
        </p:nvSpPr>
        <p:spPr bwMode="auto">
          <a:xfrm>
            <a:off x="685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endParaRPr lang="en-IN" altLang="en-US"/>
          </a:p>
        </p:txBody>
      </p:sp>
      <p:sp>
        <p:nvSpPr>
          <p:cNvPr id="19459" name="Rectangle 3">
            <a:extLst>
              <a:ext uri="{FF2B5EF4-FFF2-40B4-BE49-F238E27FC236}">
                <a16:creationId xmlns:a16="http://schemas.microsoft.com/office/drawing/2014/main" id="{8186B73C-DC26-C18F-B8BD-438ABA5D606A}"/>
              </a:ext>
            </a:extLst>
          </p:cNvPr>
          <p:cNvSpPr>
            <a:spLocks noChangeArrowheads="1"/>
          </p:cNvSpPr>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endParaRPr lang="en-IN" altLang="en-US"/>
          </a:p>
        </p:txBody>
      </p:sp>
      <p:sp>
        <p:nvSpPr>
          <p:cNvPr id="19460" name="Rectangle 4">
            <a:extLst>
              <a:ext uri="{FF2B5EF4-FFF2-40B4-BE49-F238E27FC236}">
                <a16:creationId xmlns:a16="http://schemas.microsoft.com/office/drawing/2014/main" id="{6A732E7F-A5C2-945E-9E4D-70551AF4901D}"/>
              </a:ext>
            </a:extLst>
          </p:cNvPr>
          <p:cNvSpPr>
            <a:spLocks noGrp="1" noChangeArrowheads="1"/>
          </p:cNvSpPr>
          <p:nvPr>
            <p:ph type="title"/>
          </p:nvPr>
        </p:nvSpPr>
        <p:spPr>
          <a:noFill/>
        </p:spPr>
        <p:txBody>
          <a:bodyPr/>
          <a:lstStyle/>
          <a:p>
            <a:pPr eaLnBrk="1" hangingPunct="1"/>
            <a:r>
              <a:rPr lang="en-GB" altLang="en-US" sz="2800" b="1">
                <a:solidFill>
                  <a:schemeClr val="tx1"/>
                </a:solidFill>
                <a:latin typeface="Andalus" panose="02020603050405020304" pitchFamily="18" charset="-78"/>
                <a:cs typeface="Andalus" panose="02020603050405020304" pitchFamily="18" charset="-78"/>
              </a:rPr>
              <a:t>MENTAL SYMPTOMS </a:t>
            </a:r>
            <a:r>
              <a:rPr lang="hi-IN" altLang="en-US" sz="3200">
                <a:solidFill>
                  <a:srgbClr val="FF0000"/>
                </a:solidFill>
                <a:latin typeface="Aparajita" panose="02020603050405020304" pitchFamily="18" charset="0"/>
                <a:cs typeface="Aparajita" panose="02020603050405020304" pitchFamily="18" charset="0"/>
              </a:rPr>
              <a:t>मानसिक लक्षण</a:t>
            </a:r>
            <a:endParaRPr lang="en-GB" altLang="en-US" sz="3200" b="1">
              <a:solidFill>
                <a:srgbClr val="FF0000"/>
              </a:solidFill>
              <a:latin typeface="Aparajita" panose="02020603050405020304" pitchFamily="18" charset="0"/>
              <a:cs typeface="Aparajita" panose="02020603050405020304" pitchFamily="18" charset="0"/>
            </a:endParaRPr>
          </a:p>
        </p:txBody>
      </p:sp>
      <p:sp>
        <p:nvSpPr>
          <p:cNvPr id="19461" name="Rectangle 5">
            <a:extLst>
              <a:ext uri="{FF2B5EF4-FFF2-40B4-BE49-F238E27FC236}">
                <a16:creationId xmlns:a16="http://schemas.microsoft.com/office/drawing/2014/main" id="{08D5432D-470C-2346-629A-44091F668B03}"/>
              </a:ext>
            </a:extLst>
          </p:cNvPr>
          <p:cNvSpPr>
            <a:spLocks noGrp="1" noChangeArrowheads="1"/>
          </p:cNvSpPr>
          <p:nvPr>
            <p:ph idx="1"/>
          </p:nvPr>
        </p:nvSpPr>
        <p:spPr/>
        <p:txBody>
          <a:bodyPr/>
          <a:lstStyle/>
          <a:p>
            <a:pPr eaLnBrk="1" hangingPunct="1">
              <a:buFont typeface="Wingdings 3" panose="05040102010807070707" pitchFamily="18" charset="2"/>
              <a:buNone/>
            </a:pPr>
            <a:r>
              <a:rPr lang="en-GB" altLang="en-US" sz="2800">
                <a:solidFill>
                  <a:srgbClr val="CC3300"/>
                </a:solidFill>
                <a:latin typeface="Andalus" panose="02020603050405020304" pitchFamily="18" charset="-78"/>
                <a:cs typeface="Andalus" panose="02020603050405020304" pitchFamily="18" charset="-78"/>
              </a:rPr>
              <a:t>LACK OF CONCENTRATION</a:t>
            </a:r>
          </a:p>
          <a:p>
            <a:pPr eaLnBrk="1" hangingPunct="1">
              <a:buFont typeface="Wingdings 3" panose="05040102010807070707" pitchFamily="18" charset="2"/>
              <a:buNone/>
            </a:pPr>
            <a:r>
              <a:rPr lang="hi-IN" altLang="en-US">
                <a:solidFill>
                  <a:srgbClr val="CC3300"/>
                </a:solidFill>
                <a:latin typeface="Aparajita" panose="02020603050405020304" pitchFamily="18" charset="0"/>
                <a:cs typeface="Aparajita" panose="02020603050405020304" pitchFamily="18" charset="0"/>
              </a:rPr>
              <a:t>ध्यान की कमी</a:t>
            </a:r>
            <a:endParaRPr lang="en-GB" altLang="en-US">
              <a:solidFill>
                <a:srgbClr val="CC3300"/>
              </a:solidFill>
              <a:latin typeface="Aparajita" panose="02020603050405020304" pitchFamily="18" charset="0"/>
              <a:cs typeface="Aparajita" panose="02020603050405020304" pitchFamily="18" charset="0"/>
            </a:endParaRPr>
          </a:p>
          <a:p>
            <a:pPr eaLnBrk="1" hangingPunct="1">
              <a:buFont typeface="Wingdings 3" panose="05040102010807070707" pitchFamily="18" charset="2"/>
              <a:buNone/>
            </a:pPr>
            <a:r>
              <a:rPr lang="en-GB" altLang="en-US" sz="2800">
                <a:solidFill>
                  <a:srgbClr val="0000FF"/>
                </a:solidFill>
                <a:latin typeface="Andalus" panose="02020603050405020304" pitchFamily="18" charset="-78"/>
                <a:cs typeface="Andalus" panose="02020603050405020304" pitchFamily="18" charset="-78"/>
              </a:rPr>
              <a:t>MEMORY LAPSES</a:t>
            </a:r>
          </a:p>
          <a:p>
            <a:pPr eaLnBrk="1" hangingPunct="1">
              <a:buFont typeface="Wingdings 3" panose="05040102010807070707" pitchFamily="18" charset="2"/>
              <a:buNone/>
            </a:pPr>
            <a:r>
              <a:rPr lang="hi-IN" altLang="en-US">
                <a:solidFill>
                  <a:srgbClr val="0000FF"/>
                </a:solidFill>
                <a:latin typeface="Aparajita" panose="02020603050405020304" pitchFamily="18" charset="0"/>
                <a:cs typeface="Aparajita" panose="02020603050405020304" pitchFamily="18" charset="0"/>
              </a:rPr>
              <a:t>याद</a:t>
            </a:r>
            <a:r>
              <a:rPr lang="en-US" altLang="en-US">
                <a:solidFill>
                  <a:srgbClr val="0000FF"/>
                </a:solidFill>
                <a:latin typeface="Aparajita" panose="02020603050405020304" pitchFamily="18" charset="0"/>
                <a:cs typeface="Aparajita" panose="02020603050405020304" pitchFamily="18" charset="0"/>
              </a:rPr>
              <a:t> </a:t>
            </a:r>
            <a:r>
              <a:rPr lang="hi-IN" altLang="en-US">
                <a:solidFill>
                  <a:srgbClr val="0000FF"/>
                </a:solidFill>
                <a:latin typeface="Aparajita" panose="02020603050405020304" pitchFamily="18" charset="0"/>
                <a:cs typeface="Aparajita" panose="02020603050405020304" pitchFamily="18" charset="0"/>
              </a:rPr>
              <a:t>में खामियों रहती है</a:t>
            </a:r>
            <a:endParaRPr lang="en-GB" altLang="en-US">
              <a:solidFill>
                <a:srgbClr val="0000FF"/>
              </a:solidFill>
              <a:latin typeface="Aparajita" panose="02020603050405020304" pitchFamily="18" charset="0"/>
              <a:cs typeface="Aparajita" panose="02020603050405020304" pitchFamily="18" charset="0"/>
            </a:endParaRPr>
          </a:p>
          <a:p>
            <a:pPr eaLnBrk="1" hangingPunct="1">
              <a:buFont typeface="Wingdings 3" panose="05040102010807070707" pitchFamily="18" charset="2"/>
              <a:buNone/>
            </a:pPr>
            <a:r>
              <a:rPr lang="en-GB" altLang="en-US" sz="2800">
                <a:solidFill>
                  <a:srgbClr val="FF0000"/>
                </a:solidFill>
                <a:latin typeface="Andalus" panose="02020603050405020304" pitchFamily="18" charset="-78"/>
                <a:cs typeface="Andalus" panose="02020603050405020304" pitchFamily="18" charset="-78"/>
              </a:rPr>
              <a:t>DIFFICULTY IN MAKING DECISIONS</a:t>
            </a:r>
          </a:p>
          <a:p>
            <a:pPr eaLnBrk="1" hangingPunct="1">
              <a:buFont typeface="Wingdings 3" panose="05040102010807070707" pitchFamily="18" charset="2"/>
              <a:buNone/>
            </a:pPr>
            <a:r>
              <a:rPr lang="hi-IN" altLang="en-US">
                <a:solidFill>
                  <a:srgbClr val="FF0000"/>
                </a:solidFill>
                <a:latin typeface="Aparajita" panose="02020603050405020304" pitchFamily="18" charset="0"/>
                <a:cs typeface="Aparajita" panose="02020603050405020304" pitchFamily="18" charset="0"/>
              </a:rPr>
              <a:t>निर्णय लेने में कठिनाई</a:t>
            </a:r>
            <a:endParaRPr lang="en-GB" altLang="en-US">
              <a:solidFill>
                <a:srgbClr val="FF0000"/>
              </a:solidFill>
              <a:latin typeface="Aparajita" panose="02020603050405020304" pitchFamily="18" charset="0"/>
              <a:cs typeface="Aparajita" panose="02020603050405020304" pitchFamily="18" charset="0"/>
            </a:endParaRPr>
          </a:p>
        </p:txBody>
      </p:sp>
      <p:pic>
        <p:nvPicPr>
          <p:cNvPr id="19462" name="Picture 6" descr="C:\Users\DELL\Desktop\images (3).jpg">
            <a:extLst>
              <a:ext uri="{FF2B5EF4-FFF2-40B4-BE49-F238E27FC236}">
                <a16:creationId xmlns:a16="http://schemas.microsoft.com/office/drawing/2014/main" id="{6BD5FD81-3EA2-5DB7-0EAC-1934ADB0D2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4600" y="2209800"/>
            <a:ext cx="2543175"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7" descr="C:\Users\DELL\Desktop\images (4).jpg">
            <a:extLst>
              <a:ext uri="{FF2B5EF4-FFF2-40B4-BE49-F238E27FC236}">
                <a16:creationId xmlns:a16="http://schemas.microsoft.com/office/drawing/2014/main" id="{F9E377EC-36D7-E5A3-2810-B601AD92388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24600" y="3810000"/>
            <a:ext cx="254317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F96CAF1D-3553-BAAC-A019-7182F49A3078}"/>
              </a:ext>
            </a:extLst>
          </p:cNvPr>
          <p:cNvSpPr>
            <a:spLocks noGrp="1"/>
          </p:cNvSpPr>
          <p:nvPr>
            <p:ph type="title"/>
          </p:nvPr>
        </p:nvSpPr>
        <p:spPr>
          <a:xfrm>
            <a:off x="609600" y="609600"/>
            <a:ext cx="7315200" cy="1320800"/>
          </a:xfrm>
        </p:spPr>
        <p:txBody>
          <a:bodyPr/>
          <a:lstStyle/>
          <a:p>
            <a:r>
              <a:rPr lang="en-GB" altLang="en-US" sz="2800" b="1">
                <a:solidFill>
                  <a:srgbClr val="0070C0"/>
                </a:solidFill>
                <a:latin typeface="Algerian" panose="04020705040A02060702" pitchFamily="82" charset="0"/>
              </a:rPr>
              <a:t>MENTAL SYMPTOMS </a:t>
            </a:r>
            <a:r>
              <a:rPr lang="hi-IN" altLang="en-US">
                <a:solidFill>
                  <a:srgbClr val="FF0000"/>
                </a:solidFill>
                <a:latin typeface="Aparajita" panose="02020603050405020304" pitchFamily="18" charset="0"/>
                <a:cs typeface="Aparajita" panose="02020603050405020304" pitchFamily="18" charset="0"/>
              </a:rPr>
              <a:t>मानसिक लक्षण</a:t>
            </a:r>
            <a:endParaRPr lang="en-US" altLang="en-US"/>
          </a:p>
        </p:txBody>
      </p:sp>
      <p:sp>
        <p:nvSpPr>
          <p:cNvPr id="20483" name="Content Placeholder 2">
            <a:extLst>
              <a:ext uri="{FF2B5EF4-FFF2-40B4-BE49-F238E27FC236}">
                <a16:creationId xmlns:a16="http://schemas.microsoft.com/office/drawing/2014/main" id="{EFEE7CF2-1266-E8D4-BF2C-38A4C477899F}"/>
              </a:ext>
            </a:extLst>
          </p:cNvPr>
          <p:cNvSpPr>
            <a:spLocks noGrp="1"/>
          </p:cNvSpPr>
          <p:nvPr>
            <p:ph idx="1"/>
          </p:nvPr>
        </p:nvSpPr>
        <p:spPr>
          <a:xfrm>
            <a:off x="609600" y="2209800"/>
            <a:ext cx="6348413" cy="3881438"/>
          </a:xfrm>
        </p:spPr>
        <p:txBody>
          <a:bodyPr/>
          <a:lstStyle/>
          <a:p>
            <a:pPr eaLnBrk="1" hangingPunct="1">
              <a:buFont typeface="Wingdings 3" panose="05040102010807070707" pitchFamily="18" charset="2"/>
              <a:buNone/>
            </a:pPr>
            <a:r>
              <a:rPr lang="en-GB" altLang="en-US">
                <a:solidFill>
                  <a:srgbClr val="0000FF"/>
                </a:solidFill>
                <a:latin typeface="Andalus" panose="02020603050405020304" pitchFamily="18" charset="-78"/>
                <a:cs typeface="Andalus" panose="02020603050405020304" pitchFamily="18" charset="-78"/>
              </a:rPr>
              <a:t>Confusion</a:t>
            </a:r>
          </a:p>
          <a:p>
            <a:pPr eaLnBrk="1" hangingPunct="1">
              <a:buFont typeface="Wingdings 3" panose="05040102010807070707" pitchFamily="18" charset="2"/>
              <a:buNone/>
            </a:pPr>
            <a:r>
              <a:rPr lang="hi-IN" altLang="en-US">
                <a:solidFill>
                  <a:srgbClr val="0000FF"/>
                </a:solidFill>
                <a:latin typeface="Aparajita" panose="02020603050405020304" pitchFamily="18" charset="0"/>
                <a:cs typeface="Aparajita" panose="02020603050405020304" pitchFamily="18" charset="0"/>
              </a:rPr>
              <a:t>भ्रम की स्थिति</a:t>
            </a:r>
            <a:endParaRPr lang="en-GB" altLang="en-US">
              <a:solidFill>
                <a:srgbClr val="0000FF"/>
              </a:solidFill>
              <a:latin typeface="Aparajita" panose="02020603050405020304" pitchFamily="18" charset="0"/>
              <a:cs typeface="Aparajita" panose="02020603050405020304" pitchFamily="18" charset="0"/>
            </a:endParaRPr>
          </a:p>
          <a:p>
            <a:pPr eaLnBrk="1" hangingPunct="1">
              <a:buFont typeface="Wingdings 3" panose="05040102010807070707" pitchFamily="18" charset="2"/>
              <a:buNone/>
            </a:pPr>
            <a:r>
              <a:rPr lang="en-GB" altLang="en-US">
                <a:solidFill>
                  <a:srgbClr val="CC0000"/>
                </a:solidFill>
                <a:latin typeface="Andalus" panose="02020603050405020304" pitchFamily="18" charset="-78"/>
                <a:cs typeface="Andalus" panose="02020603050405020304" pitchFamily="18" charset="-78"/>
              </a:rPr>
              <a:t>Disorientation</a:t>
            </a:r>
          </a:p>
          <a:p>
            <a:pPr eaLnBrk="1" hangingPunct="1">
              <a:buFont typeface="Wingdings 3" panose="05040102010807070707" pitchFamily="18" charset="2"/>
              <a:buNone/>
            </a:pPr>
            <a:r>
              <a:rPr lang="hi-IN" altLang="en-US">
                <a:solidFill>
                  <a:srgbClr val="CC0000"/>
                </a:solidFill>
                <a:latin typeface="Aparajita" panose="02020603050405020304" pitchFamily="18" charset="0"/>
                <a:cs typeface="Aparajita" panose="02020603050405020304" pitchFamily="18" charset="0"/>
              </a:rPr>
              <a:t>भटकाव</a:t>
            </a:r>
            <a:endParaRPr lang="en-GB" altLang="en-US">
              <a:solidFill>
                <a:srgbClr val="CC0000"/>
              </a:solidFill>
              <a:latin typeface="Aparajita" panose="02020603050405020304" pitchFamily="18" charset="0"/>
              <a:cs typeface="Aparajita" panose="02020603050405020304" pitchFamily="18" charset="0"/>
            </a:endParaRPr>
          </a:p>
          <a:p>
            <a:pPr eaLnBrk="1" hangingPunct="1">
              <a:buFont typeface="Wingdings 3" panose="05040102010807070707" pitchFamily="18" charset="2"/>
              <a:buNone/>
            </a:pPr>
            <a:r>
              <a:rPr lang="en-GB" altLang="en-US">
                <a:solidFill>
                  <a:srgbClr val="00B050"/>
                </a:solidFill>
                <a:latin typeface="Andalus" panose="02020603050405020304" pitchFamily="18" charset="-78"/>
                <a:cs typeface="Andalus" panose="02020603050405020304" pitchFamily="18" charset="-78"/>
              </a:rPr>
              <a:t>Panic attacks</a:t>
            </a:r>
          </a:p>
          <a:p>
            <a:pPr eaLnBrk="1" hangingPunct="1">
              <a:buFont typeface="Wingdings 3" panose="05040102010807070707" pitchFamily="18" charset="2"/>
              <a:buNone/>
            </a:pPr>
            <a:r>
              <a:rPr lang="hi-IN" altLang="en-US">
                <a:solidFill>
                  <a:srgbClr val="00B050"/>
                </a:solidFill>
                <a:latin typeface="Aparajita" panose="02020603050405020304" pitchFamily="18" charset="0"/>
                <a:cs typeface="Aparajita" panose="02020603050405020304" pitchFamily="18" charset="0"/>
              </a:rPr>
              <a:t>घबड़ाहट</a:t>
            </a:r>
            <a:endParaRPr lang="en-GB" altLang="en-US">
              <a:solidFill>
                <a:srgbClr val="00B050"/>
              </a:solidFill>
              <a:latin typeface="Aparajita" panose="02020603050405020304" pitchFamily="18" charset="0"/>
              <a:cs typeface="Aparajita" panose="02020603050405020304" pitchFamily="18" charset="0"/>
            </a:endParaRPr>
          </a:p>
          <a:p>
            <a:pPr>
              <a:buFont typeface="Wingdings 3" panose="05040102010807070707" pitchFamily="18" charset="2"/>
              <a:buNone/>
            </a:pPr>
            <a:endParaRPr lang="en-US" altLang="en-US"/>
          </a:p>
        </p:txBody>
      </p:sp>
      <p:pic>
        <p:nvPicPr>
          <p:cNvPr id="20484" name="Picture 4" descr="C:\Users\DELL\Desktop\images.jpg">
            <a:extLst>
              <a:ext uri="{FF2B5EF4-FFF2-40B4-BE49-F238E27FC236}">
                <a16:creationId xmlns:a16="http://schemas.microsoft.com/office/drawing/2014/main" id="{5833ECDF-600F-9939-B3AD-0AA97D52FA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9600" y="2133600"/>
            <a:ext cx="3352800" cy="196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5" descr="C:\Users\DELL\Desktop\images (1).jpg">
            <a:extLst>
              <a:ext uri="{FF2B5EF4-FFF2-40B4-BE49-F238E27FC236}">
                <a16:creationId xmlns:a16="http://schemas.microsoft.com/office/drawing/2014/main" id="{4EE124C0-B842-1495-24E3-73E55CB428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9600" y="4038600"/>
            <a:ext cx="3390900" cy="168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BFF54734-42FC-B0EF-47DF-B2696505126C}"/>
              </a:ext>
            </a:extLst>
          </p:cNvPr>
          <p:cNvSpPr>
            <a:spLocks noChangeArrowheads="1"/>
          </p:cNvSpPr>
          <p:nvPr/>
        </p:nvSpPr>
        <p:spPr bwMode="auto">
          <a:xfrm>
            <a:off x="685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endParaRPr lang="en-IN" altLang="en-US"/>
          </a:p>
        </p:txBody>
      </p:sp>
      <p:sp>
        <p:nvSpPr>
          <p:cNvPr id="21507" name="Rectangle 3">
            <a:extLst>
              <a:ext uri="{FF2B5EF4-FFF2-40B4-BE49-F238E27FC236}">
                <a16:creationId xmlns:a16="http://schemas.microsoft.com/office/drawing/2014/main" id="{F61BA247-1629-2495-06A7-C95C440C0196}"/>
              </a:ext>
            </a:extLst>
          </p:cNvPr>
          <p:cNvSpPr>
            <a:spLocks noChangeArrowheads="1"/>
          </p:cNvSpPr>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endParaRPr lang="en-IN" altLang="en-US"/>
          </a:p>
        </p:txBody>
      </p:sp>
      <p:sp>
        <p:nvSpPr>
          <p:cNvPr id="21508" name="Rectangle 4">
            <a:extLst>
              <a:ext uri="{FF2B5EF4-FFF2-40B4-BE49-F238E27FC236}">
                <a16:creationId xmlns:a16="http://schemas.microsoft.com/office/drawing/2014/main" id="{32FC6510-C11C-FD82-3A0E-1361512BCCA0}"/>
              </a:ext>
            </a:extLst>
          </p:cNvPr>
          <p:cNvSpPr>
            <a:spLocks noGrp="1" noChangeArrowheads="1"/>
          </p:cNvSpPr>
          <p:nvPr>
            <p:ph type="title"/>
          </p:nvPr>
        </p:nvSpPr>
        <p:spPr>
          <a:xfrm>
            <a:off x="685800" y="152400"/>
            <a:ext cx="8077200" cy="762000"/>
          </a:xfrm>
          <a:noFill/>
        </p:spPr>
        <p:txBody>
          <a:bodyPr/>
          <a:lstStyle/>
          <a:p>
            <a:pPr eaLnBrk="1" hangingPunct="1"/>
            <a:r>
              <a:rPr lang="en-GB" altLang="en-US" sz="3200" b="1">
                <a:solidFill>
                  <a:srgbClr val="FF0000"/>
                </a:solidFill>
                <a:latin typeface="Andalus" panose="02020603050405020304" pitchFamily="18" charset="-78"/>
                <a:cs typeface="Andalus" panose="02020603050405020304" pitchFamily="18" charset="-78"/>
              </a:rPr>
              <a:t>BEHAVIOURAL </a:t>
            </a:r>
            <a:r>
              <a:rPr lang="en-GB" altLang="en-US" sz="3200" b="1">
                <a:solidFill>
                  <a:srgbClr val="FF0000"/>
                </a:solidFill>
                <a:latin typeface="Aparajita" panose="02020603050405020304" pitchFamily="18" charset="0"/>
                <a:cs typeface="Aparajita" panose="02020603050405020304" pitchFamily="18" charset="0"/>
              </a:rPr>
              <a:t>SYMPTOMS </a:t>
            </a:r>
            <a:r>
              <a:rPr lang="hi-IN" altLang="en-US" sz="3200">
                <a:solidFill>
                  <a:srgbClr val="0000FF"/>
                </a:solidFill>
                <a:latin typeface="Aparajita" panose="02020603050405020304" pitchFamily="18" charset="0"/>
                <a:cs typeface="Aparajita" panose="02020603050405020304" pitchFamily="18" charset="0"/>
              </a:rPr>
              <a:t>व्यवहार संबंधी लक्षण</a:t>
            </a:r>
            <a:endParaRPr lang="en-GB" altLang="en-US" sz="3200" b="1">
              <a:solidFill>
                <a:srgbClr val="0000FF"/>
              </a:solidFill>
              <a:latin typeface="Aparajita" panose="02020603050405020304" pitchFamily="18" charset="0"/>
              <a:cs typeface="Aparajita" panose="02020603050405020304" pitchFamily="18" charset="0"/>
            </a:endParaRPr>
          </a:p>
        </p:txBody>
      </p:sp>
      <p:sp>
        <p:nvSpPr>
          <p:cNvPr id="21509" name="Rectangle 5">
            <a:extLst>
              <a:ext uri="{FF2B5EF4-FFF2-40B4-BE49-F238E27FC236}">
                <a16:creationId xmlns:a16="http://schemas.microsoft.com/office/drawing/2014/main" id="{85FF3F37-88BD-6577-932B-34A751055004}"/>
              </a:ext>
            </a:extLst>
          </p:cNvPr>
          <p:cNvSpPr>
            <a:spLocks noGrp="1" noChangeArrowheads="1"/>
          </p:cNvSpPr>
          <p:nvPr>
            <p:ph idx="1"/>
          </p:nvPr>
        </p:nvSpPr>
        <p:spPr>
          <a:xfrm>
            <a:off x="609600" y="1219200"/>
            <a:ext cx="6019800" cy="5029200"/>
          </a:xfrm>
        </p:spPr>
        <p:txBody>
          <a:bodyPr/>
          <a:lstStyle/>
          <a:p>
            <a:pPr eaLnBrk="1" hangingPunct="1">
              <a:buFont typeface="Wingdings 3" panose="05040102010807070707" pitchFamily="18" charset="2"/>
              <a:buNone/>
            </a:pPr>
            <a:r>
              <a:rPr lang="en-GB" altLang="en-US" sz="2800"/>
              <a:t>   </a:t>
            </a:r>
            <a:r>
              <a:rPr lang="en-GB" altLang="en-US">
                <a:solidFill>
                  <a:srgbClr val="00B050"/>
                </a:solidFill>
                <a:latin typeface="Andalus" panose="02020603050405020304" pitchFamily="18" charset="-78"/>
                <a:cs typeface="Andalus" panose="02020603050405020304" pitchFamily="18" charset="-78"/>
              </a:rPr>
              <a:t>Appetite changes - too much or too little</a:t>
            </a:r>
          </a:p>
          <a:p>
            <a:pPr eaLnBrk="1" hangingPunct="1">
              <a:buFont typeface="Wingdings 3" panose="05040102010807070707" pitchFamily="18" charset="2"/>
              <a:buNone/>
            </a:pPr>
            <a:r>
              <a:rPr lang="en-US" altLang="en-US">
                <a:latin typeface="Aparajita" panose="02020603050405020304" pitchFamily="18" charset="0"/>
                <a:cs typeface="Aparajita" panose="02020603050405020304" pitchFamily="18" charset="0"/>
              </a:rPr>
              <a:t>    </a:t>
            </a:r>
            <a:r>
              <a:rPr lang="hi-IN" altLang="en-US">
                <a:solidFill>
                  <a:srgbClr val="00B050"/>
                </a:solidFill>
                <a:latin typeface="Aparajita" panose="02020603050405020304" pitchFamily="18" charset="0"/>
                <a:cs typeface="Aparajita" panose="02020603050405020304" pitchFamily="18" charset="0"/>
              </a:rPr>
              <a:t>भूख में परिवर्तन - बहुत अधिक या बहुत कम</a:t>
            </a:r>
            <a:endParaRPr lang="en-GB" altLang="en-US">
              <a:solidFill>
                <a:srgbClr val="00B050"/>
              </a:solidFill>
              <a:latin typeface="Aparajita" panose="02020603050405020304" pitchFamily="18" charset="0"/>
              <a:cs typeface="Aparajita" panose="02020603050405020304" pitchFamily="18" charset="0"/>
            </a:endParaRPr>
          </a:p>
          <a:p>
            <a:pPr eaLnBrk="1" hangingPunct="1">
              <a:buFont typeface="Wingdings 3" panose="05040102010807070707" pitchFamily="18" charset="2"/>
              <a:buNone/>
            </a:pPr>
            <a:r>
              <a:rPr lang="en-GB" altLang="en-US"/>
              <a:t>   </a:t>
            </a:r>
            <a:r>
              <a:rPr lang="en-GB" altLang="en-US">
                <a:solidFill>
                  <a:srgbClr val="FF0000"/>
                </a:solidFill>
              </a:rPr>
              <a:t>Eating disorders </a:t>
            </a:r>
          </a:p>
          <a:p>
            <a:pPr eaLnBrk="1" hangingPunct="1">
              <a:buFont typeface="Wingdings 3" panose="05040102010807070707" pitchFamily="18" charset="2"/>
              <a:buNone/>
            </a:pPr>
            <a:r>
              <a:rPr lang="en-US" altLang="en-US"/>
              <a:t>   </a:t>
            </a:r>
            <a:r>
              <a:rPr lang="hi-IN" altLang="en-US">
                <a:solidFill>
                  <a:srgbClr val="FF0000"/>
                </a:solidFill>
                <a:latin typeface="Aparajita" panose="02020603050405020304" pitchFamily="18" charset="0"/>
                <a:cs typeface="Aparajita" panose="02020603050405020304" pitchFamily="18" charset="0"/>
              </a:rPr>
              <a:t>भोजन विकार</a:t>
            </a:r>
            <a:endParaRPr lang="en-GB" altLang="en-US">
              <a:solidFill>
                <a:srgbClr val="FF0000"/>
              </a:solidFill>
              <a:latin typeface="Aparajita" panose="02020603050405020304" pitchFamily="18" charset="0"/>
              <a:cs typeface="Aparajita" panose="02020603050405020304" pitchFamily="18" charset="0"/>
            </a:endParaRPr>
          </a:p>
          <a:p>
            <a:pPr eaLnBrk="1" hangingPunct="1">
              <a:buFont typeface="Wingdings 3" panose="05040102010807070707" pitchFamily="18" charset="2"/>
              <a:buNone/>
            </a:pPr>
            <a:r>
              <a:rPr lang="en-GB" altLang="en-US"/>
              <a:t>  </a:t>
            </a:r>
            <a:r>
              <a:rPr lang="en-GB" altLang="en-US">
                <a:solidFill>
                  <a:srgbClr val="002060"/>
                </a:solidFill>
                <a:latin typeface="Andalus" panose="02020603050405020304" pitchFamily="18" charset="-78"/>
                <a:cs typeface="Andalus" panose="02020603050405020304" pitchFamily="18" charset="-78"/>
              </a:rPr>
              <a:t>Increased intake of alcohol &amp; other drugs</a:t>
            </a:r>
          </a:p>
          <a:p>
            <a:pPr eaLnBrk="1" hangingPunct="1">
              <a:buFont typeface="Wingdings 3" panose="05040102010807070707" pitchFamily="18" charset="2"/>
              <a:buNone/>
            </a:pPr>
            <a:r>
              <a:rPr lang="en-US" altLang="en-US">
                <a:solidFill>
                  <a:srgbClr val="7030A0"/>
                </a:solidFill>
                <a:latin typeface="Aparajita" panose="02020603050405020304" pitchFamily="18" charset="0"/>
                <a:cs typeface="Aparajita" panose="02020603050405020304" pitchFamily="18" charset="0"/>
              </a:rPr>
              <a:t>  </a:t>
            </a:r>
            <a:r>
              <a:rPr lang="hi-IN" altLang="en-US">
                <a:solidFill>
                  <a:srgbClr val="7030A0"/>
                </a:solidFill>
                <a:latin typeface="Aparajita" panose="02020603050405020304" pitchFamily="18" charset="0"/>
                <a:cs typeface="Aparajita" panose="02020603050405020304" pitchFamily="18" charset="0"/>
              </a:rPr>
              <a:t>शराब का अधिक सेवन</a:t>
            </a:r>
            <a:r>
              <a:rPr lang="en-US" altLang="en-US">
                <a:solidFill>
                  <a:srgbClr val="7030A0"/>
                </a:solidFill>
                <a:latin typeface="Aparajita" panose="02020603050405020304" pitchFamily="18" charset="0"/>
                <a:cs typeface="Aparajita" panose="02020603050405020304" pitchFamily="18" charset="0"/>
              </a:rPr>
              <a:t> </a:t>
            </a:r>
            <a:r>
              <a:rPr lang="hi-IN" altLang="en-US">
                <a:solidFill>
                  <a:srgbClr val="7030A0"/>
                </a:solidFill>
                <a:latin typeface="Aparajita" panose="02020603050405020304" pitchFamily="18" charset="0"/>
                <a:cs typeface="Aparajita" panose="02020603050405020304" pitchFamily="18" charset="0"/>
              </a:rPr>
              <a:t>अन्य दवाओं</a:t>
            </a:r>
            <a:endParaRPr lang="en-GB" altLang="en-US">
              <a:solidFill>
                <a:srgbClr val="7030A0"/>
              </a:solidFill>
              <a:latin typeface="Aparajita" panose="02020603050405020304" pitchFamily="18" charset="0"/>
              <a:cs typeface="Aparajita" panose="02020603050405020304" pitchFamily="18" charset="0"/>
            </a:endParaRPr>
          </a:p>
          <a:p>
            <a:pPr eaLnBrk="1" hangingPunct="1"/>
            <a:endParaRPr lang="en-GB" altLang="en-US"/>
          </a:p>
        </p:txBody>
      </p:sp>
      <p:pic>
        <p:nvPicPr>
          <p:cNvPr id="21510" name="Picture 6" descr="C:\Users\DELL\Desktop\images.jpg">
            <a:extLst>
              <a:ext uri="{FF2B5EF4-FFF2-40B4-BE49-F238E27FC236}">
                <a16:creationId xmlns:a16="http://schemas.microsoft.com/office/drawing/2014/main" id="{94A9C061-15FA-87CB-E2CC-7D7A9EFB6E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9400" y="4267200"/>
            <a:ext cx="2362200" cy="157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Picture 7" descr="C:\Users\DELL\Desktop\download (4).jpg">
            <a:extLst>
              <a:ext uri="{FF2B5EF4-FFF2-40B4-BE49-F238E27FC236}">
                <a16:creationId xmlns:a16="http://schemas.microsoft.com/office/drawing/2014/main" id="{AB7506D7-B22D-A44E-6196-A9443A9E99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29400" y="1524000"/>
            <a:ext cx="23622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D6043D72-2578-20A3-9BA3-44CF1C7E7807}"/>
              </a:ext>
            </a:extLst>
          </p:cNvPr>
          <p:cNvSpPr>
            <a:spLocks noGrp="1"/>
          </p:cNvSpPr>
          <p:nvPr>
            <p:ph type="title"/>
          </p:nvPr>
        </p:nvSpPr>
        <p:spPr>
          <a:xfrm>
            <a:off x="609600" y="609600"/>
            <a:ext cx="8305800" cy="1320800"/>
          </a:xfrm>
        </p:spPr>
        <p:txBody>
          <a:bodyPr/>
          <a:lstStyle/>
          <a:p>
            <a:r>
              <a:rPr lang="en-GB" altLang="en-US" sz="2800" b="1">
                <a:solidFill>
                  <a:srgbClr val="FF0000"/>
                </a:solidFill>
                <a:latin typeface="Andalus" panose="02020603050405020304" pitchFamily="18" charset="-78"/>
                <a:cs typeface="Andalus" panose="02020603050405020304" pitchFamily="18" charset="-78"/>
              </a:rPr>
              <a:t>BEHAVIOURAL </a:t>
            </a:r>
            <a:r>
              <a:rPr lang="en-GB" altLang="en-US" sz="3200" b="1">
                <a:solidFill>
                  <a:srgbClr val="FF0000"/>
                </a:solidFill>
                <a:latin typeface="Aparajita" panose="02020603050405020304" pitchFamily="18" charset="0"/>
                <a:cs typeface="Aparajita" panose="02020603050405020304" pitchFamily="18" charset="0"/>
              </a:rPr>
              <a:t>SYMPTOMS</a:t>
            </a:r>
            <a:r>
              <a:rPr lang="en-GB" altLang="en-US" sz="2800" b="1">
                <a:solidFill>
                  <a:srgbClr val="FF0000"/>
                </a:solidFill>
                <a:latin typeface="Aparajita" panose="02020603050405020304" pitchFamily="18" charset="0"/>
                <a:cs typeface="Aparajita" panose="02020603050405020304" pitchFamily="18" charset="0"/>
              </a:rPr>
              <a:t>  </a:t>
            </a:r>
            <a:r>
              <a:rPr lang="hi-IN" altLang="en-US">
                <a:solidFill>
                  <a:srgbClr val="0000FF"/>
                </a:solidFill>
                <a:latin typeface="Aparajita" panose="02020603050405020304" pitchFamily="18" charset="0"/>
                <a:cs typeface="Aparajita" panose="02020603050405020304" pitchFamily="18" charset="0"/>
              </a:rPr>
              <a:t>व्यवहार संबंधी लक्षण</a:t>
            </a:r>
            <a:endParaRPr lang="en-US" altLang="en-US"/>
          </a:p>
        </p:txBody>
      </p:sp>
      <p:sp>
        <p:nvSpPr>
          <p:cNvPr id="22531" name="Content Placeholder 2">
            <a:extLst>
              <a:ext uri="{FF2B5EF4-FFF2-40B4-BE49-F238E27FC236}">
                <a16:creationId xmlns:a16="http://schemas.microsoft.com/office/drawing/2014/main" id="{58B60DB2-3030-EBE0-411A-9782177D12FC}"/>
              </a:ext>
            </a:extLst>
          </p:cNvPr>
          <p:cNvSpPr>
            <a:spLocks noGrp="1"/>
          </p:cNvSpPr>
          <p:nvPr>
            <p:ph idx="1"/>
          </p:nvPr>
        </p:nvSpPr>
        <p:spPr/>
        <p:txBody>
          <a:bodyPr/>
          <a:lstStyle/>
          <a:p>
            <a:pPr eaLnBrk="1" hangingPunct="1">
              <a:buFont typeface="Wingdings 3" panose="05040102010807070707" pitchFamily="18" charset="2"/>
              <a:buNone/>
            </a:pPr>
            <a:r>
              <a:rPr lang="en-GB" altLang="en-US">
                <a:solidFill>
                  <a:srgbClr val="0000FF"/>
                </a:solidFill>
                <a:latin typeface="Andalus" panose="02020603050405020304" pitchFamily="18" charset="-78"/>
                <a:cs typeface="Andalus" panose="02020603050405020304" pitchFamily="18" charset="-78"/>
              </a:rPr>
              <a:t>Increased smoking</a:t>
            </a:r>
          </a:p>
          <a:p>
            <a:pPr eaLnBrk="1" hangingPunct="1">
              <a:buFont typeface="Wingdings 3" panose="05040102010807070707" pitchFamily="18" charset="2"/>
              <a:buNone/>
            </a:pPr>
            <a:r>
              <a:rPr lang="hi-IN" altLang="en-US">
                <a:solidFill>
                  <a:srgbClr val="0000FF"/>
                </a:solidFill>
                <a:latin typeface="Aparajita" panose="02020603050405020304" pitchFamily="18" charset="0"/>
                <a:cs typeface="Aparajita" panose="02020603050405020304" pitchFamily="18" charset="0"/>
              </a:rPr>
              <a:t>धूम्रपान में वृद्धि</a:t>
            </a:r>
            <a:endParaRPr lang="en-GB" altLang="en-US">
              <a:solidFill>
                <a:srgbClr val="0000FF"/>
              </a:solidFill>
              <a:latin typeface="Aparajita" panose="02020603050405020304" pitchFamily="18" charset="0"/>
              <a:cs typeface="Aparajita" panose="02020603050405020304" pitchFamily="18" charset="0"/>
            </a:endParaRPr>
          </a:p>
          <a:p>
            <a:pPr eaLnBrk="1" hangingPunct="1">
              <a:buFont typeface="Wingdings 3" panose="05040102010807070707" pitchFamily="18" charset="2"/>
              <a:buNone/>
            </a:pPr>
            <a:r>
              <a:rPr lang="en-GB" altLang="en-US">
                <a:solidFill>
                  <a:srgbClr val="CC3300"/>
                </a:solidFill>
                <a:latin typeface="Andalus" panose="02020603050405020304" pitchFamily="18" charset="-78"/>
                <a:cs typeface="Andalus" panose="02020603050405020304" pitchFamily="18" charset="-78"/>
              </a:rPr>
              <a:t>Restlessness</a:t>
            </a:r>
          </a:p>
          <a:p>
            <a:pPr eaLnBrk="1" hangingPunct="1">
              <a:buFont typeface="Wingdings 3" panose="05040102010807070707" pitchFamily="18" charset="2"/>
              <a:buNone/>
            </a:pPr>
            <a:r>
              <a:rPr lang="hi-IN" altLang="en-US">
                <a:solidFill>
                  <a:srgbClr val="CC3300"/>
                </a:solidFill>
                <a:latin typeface="Aparajita" panose="02020603050405020304" pitchFamily="18" charset="0"/>
                <a:cs typeface="Aparajita" panose="02020603050405020304" pitchFamily="18" charset="0"/>
              </a:rPr>
              <a:t>बेचैनी</a:t>
            </a:r>
            <a:endParaRPr lang="en-GB" altLang="en-US">
              <a:solidFill>
                <a:srgbClr val="CC3300"/>
              </a:solidFill>
              <a:latin typeface="Aparajita" panose="02020603050405020304" pitchFamily="18" charset="0"/>
              <a:cs typeface="Aparajita" panose="02020603050405020304" pitchFamily="18" charset="0"/>
            </a:endParaRPr>
          </a:p>
          <a:p>
            <a:pPr eaLnBrk="1" hangingPunct="1">
              <a:buFont typeface="Wingdings 3" panose="05040102010807070707" pitchFamily="18" charset="2"/>
              <a:buNone/>
            </a:pPr>
            <a:r>
              <a:rPr lang="en-GB" altLang="en-US">
                <a:solidFill>
                  <a:srgbClr val="002060"/>
                </a:solidFill>
                <a:latin typeface="Andalus" panose="02020603050405020304" pitchFamily="18" charset="-78"/>
                <a:cs typeface="Andalus" panose="02020603050405020304" pitchFamily="18" charset="-78"/>
              </a:rPr>
              <a:t>Nail biting</a:t>
            </a:r>
          </a:p>
          <a:p>
            <a:pPr eaLnBrk="1" hangingPunct="1">
              <a:buFont typeface="Wingdings 3" panose="05040102010807070707" pitchFamily="18" charset="2"/>
              <a:buNone/>
            </a:pPr>
            <a:r>
              <a:rPr lang="hi-IN" altLang="en-US">
                <a:solidFill>
                  <a:srgbClr val="002060"/>
                </a:solidFill>
                <a:latin typeface="Aparajita" panose="02020603050405020304" pitchFamily="18" charset="0"/>
                <a:cs typeface="Aparajita" panose="02020603050405020304" pitchFamily="18" charset="0"/>
              </a:rPr>
              <a:t>नाखून चबाना</a:t>
            </a:r>
            <a:endParaRPr lang="en-GB" altLang="en-US">
              <a:solidFill>
                <a:srgbClr val="002060"/>
              </a:solidFill>
              <a:latin typeface="Aparajita" panose="02020603050405020304" pitchFamily="18" charset="0"/>
              <a:cs typeface="Aparajita" panose="02020603050405020304" pitchFamily="18" charset="0"/>
            </a:endParaRPr>
          </a:p>
          <a:p>
            <a:endParaRPr lang="en-US" altLang="en-US"/>
          </a:p>
        </p:txBody>
      </p:sp>
      <p:pic>
        <p:nvPicPr>
          <p:cNvPr id="22532" name="Picture 2" descr="C:\Users\DELL\Desktop\download (2).jpg">
            <a:extLst>
              <a:ext uri="{FF2B5EF4-FFF2-40B4-BE49-F238E27FC236}">
                <a16:creationId xmlns:a16="http://schemas.microsoft.com/office/drawing/2014/main" id="{9B2D81E7-CF84-3E83-9FE3-5D80DE7061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76800" y="2133600"/>
            <a:ext cx="37052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3" descr="C:\Users\DELL\Desktop\download (1).jpg">
            <a:extLst>
              <a:ext uri="{FF2B5EF4-FFF2-40B4-BE49-F238E27FC236}">
                <a16:creationId xmlns:a16="http://schemas.microsoft.com/office/drawing/2014/main" id="{750F6264-BA28-B240-2E52-ED62EA57C2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6800" y="3429000"/>
            <a:ext cx="36576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4" name="Picture 5" descr="C:\Users\DELL\Desktop\download (3).jpg">
            <a:extLst>
              <a:ext uri="{FF2B5EF4-FFF2-40B4-BE49-F238E27FC236}">
                <a16:creationId xmlns:a16="http://schemas.microsoft.com/office/drawing/2014/main" id="{102E2E2F-BF23-7FBC-3792-FA03FF26BC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76800" y="4876800"/>
            <a:ext cx="3695700"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104D94DC-125F-2DFA-D9E9-AC9F27BD41B1}"/>
              </a:ext>
            </a:extLst>
          </p:cNvPr>
          <p:cNvSpPr>
            <a:spLocks noChangeArrowheads="1"/>
          </p:cNvSpPr>
          <p:nvPr/>
        </p:nvSpPr>
        <p:spPr bwMode="auto">
          <a:xfrm>
            <a:off x="685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endParaRPr lang="en-IN" altLang="en-US"/>
          </a:p>
        </p:txBody>
      </p:sp>
      <p:sp>
        <p:nvSpPr>
          <p:cNvPr id="23555" name="Rectangle 3">
            <a:extLst>
              <a:ext uri="{FF2B5EF4-FFF2-40B4-BE49-F238E27FC236}">
                <a16:creationId xmlns:a16="http://schemas.microsoft.com/office/drawing/2014/main" id="{C6DB317E-D222-0FE8-4B3B-4A0B5937C0FD}"/>
              </a:ext>
            </a:extLst>
          </p:cNvPr>
          <p:cNvSpPr>
            <a:spLocks noChangeArrowheads="1"/>
          </p:cNvSpPr>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endParaRPr lang="en-IN" altLang="en-US"/>
          </a:p>
        </p:txBody>
      </p:sp>
      <p:sp>
        <p:nvSpPr>
          <p:cNvPr id="23556" name="Rectangle 4">
            <a:extLst>
              <a:ext uri="{FF2B5EF4-FFF2-40B4-BE49-F238E27FC236}">
                <a16:creationId xmlns:a16="http://schemas.microsoft.com/office/drawing/2014/main" id="{51926CA1-A833-9C9E-F817-C8CF6F5008FB}"/>
              </a:ext>
            </a:extLst>
          </p:cNvPr>
          <p:cNvSpPr>
            <a:spLocks noGrp="1" noChangeArrowheads="1"/>
          </p:cNvSpPr>
          <p:nvPr>
            <p:ph type="title"/>
          </p:nvPr>
        </p:nvSpPr>
        <p:spPr>
          <a:xfrm>
            <a:off x="609600" y="609600"/>
            <a:ext cx="7772400" cy="1320800"/>
          </a:xfrm>
          <a:noFill/>
        </p:spPr>
        <p:txBody>
          <a:bodyPr/>
          <a:lstStyle/>
          <a:p>
            <a:pPr eaLnBrk="1" hangingPunct="1"/>
            <a:r>
              <a:rPr lang="en-GB" altLang="en-US" sz="3200" b="1">
                <a:latin typeface="Andalus" panose="02020603050405020304" pitchFamily="18" charset="-78"/>
                <a:cs typeface="Andalus" panose="02020603050405020304" pitchFamily="18" charset="-78"/>
              </a:rPr>
              <a:t>EMOTIONAL SYMPTOMS </a:t>
            </a:r>
            <a:r>
              <a:rPr lang="hi-IN" altLang="en-US">
                <a:solidFill>
                  <a:srgbClr val="CC0000"/>
                </a:solidFill>
                <a:latin typeface="Aparajita" panose="02020603050405020304" pitchFamily="18" charset="0"/>
                <a:cs typeface="Aparajita" panose="02020603050405020304" pitchFamily="18" charset="0"/>
              </a:rPr>
              <a:t>भावनात्मक लक्षण</a:t>
            </a:r>
            <a:endParaRPr lang="en-GB" altLang="en-US" b="1">
              <a:solidFill>
                <a:srgbClr val="CC0000"/>
              </a:solidFill>
              <a:latin typeface="Aparajita" panose="02020603050405020304" pitchFamily="18" charset="0"/>
              <a:cs typeface="Aparajita" panose="02020603050405020304" pitchFamily="18" charset="0"/>
            </a:endParaRPr>
          </a:p>
        </p:txBody>
      </p:sp>
      <p:sp>
        <p:nvSpPr>
          <p:cNvPr id="22533" name="Rectangle 5">
            <a:extLst>
              <a:ext uri="{FF2B5EF4-FFF2-40B4-BE49-F238E27FC236}">
                <a16:creationId xmlns:a16="http://schemas.microsoft.com/office/drawing/2014/main" id="{70F86448-EB22-241A-FDB5-E2354C1B4FBA}"/>
              </a:ext>
            </a:extLst>
          </p:cNvPr>
          <p:cNvSpPr>
            <a:spLocks noGrp="1" noChangeArrowheads="1"/>
          </p:cNvSpPr>
          <p:nvPr>
            <p:ph idx="1"/>
          </p:nvPr>
        </p:nvSpPr>
        <p:spPr>
          <a:xfrm>
            <a:off x="685800" y="1600200"/>
            <a:ext cx="7772400" cy="4414838"/>
          </a:xfrm>
        </p:spPr>
        <p:txBody>
          <a:bodyPr/>
          <a:lstStyle/>
          <a:p>
            <a:pPr eaLnBrk="1" hangingPunct="1">
              <a:buFont typeface="Wingdings 3" panose="05040102010807070707" pitchFamily="18" charset="2"/>
              <a:buNone/>
              <a:defRPr/>
            </a:pPr>
            <a:r>
              <a:rPr lang="en-GB" altLang="en-US" sz="2800" dirty="0">
                <a:solidFill>
                  <a:srgbClr val="FF0000"/>
                </a:solidFill>
                <a:latin typeface="Aparajita" pitchFamily="34" charset="0"/>
                <a:cs typeface="Aparajita" pitchFamily="34" charset="0"/>
              </a:rPr>
              <a:t>BOUTS OF DEPRESSION</a:t>
            </a:r>
          </a:p>
          <a:p>
            <a:pPr eaLnBrk="1" hangingPunct="1">
              <a:buFont typeface="Wingdings 3" panose="05040102010807070707" pitchFamily="18" charset="2"/>
              <a:buNone/>
              <a:defRPr/>
            </a:pPr>
            <a:r>
              <a:rPr lang="hi-IN" sz="2800" dirty="0">
                <a:solidFill>
                  <a:srgbClr val="FF0000"/>
                </a:solidFill>
                <a:latin typeface="Aparajita" pitchFamily="34" charset="0"/>
                <a:cs typeface="Aparajita" pitchFamily="34" charset="0"/>
              </a:rPr>
              <a:t>अवसाद के लक्षण</a:t>
            </a:r>
            <a:endParaRPr lang="en-GB" altLang="en-US" sz="2800" dirty="0">
              <a:solidFill>
                <a:srgbClr val="FF0000"/>
              </a:solidFill>
              <a:latin typeface="Aparajita" pitchFamily="34" charset="0"/>
              <a:cs typeface="Aparajita" pitchFamily="34" charset="0"/>
            </a:endParaRPr>
          </a:p>
          <a:p>
            <a:pPr eaLnBrk="1" hangingPunct="1">
              <a:buFont typeface="Wingdings 3" panose="05040102010807070707" pitchFamily="18" charset="2"/>
              <a:buNone/>
              <a:defRPr/>
            </a:pPr>
            <a:r>
              <a:rPr lang="en-GB" altLang="en-US" sz="2400" dirty="0">
                <a:solidFill>
                  <a:srgbClr val="0000FF"/>
                </a:solidFill>
                <a:latin typeface="Andalus" pitchFamily="18" charset="-78"/>
                <a:cs typeface="Andalus" pitchFamily="18" charset="-78"/>
              </a:rPr>
              <a:t>IMPATIENCE</a:t>
            </a:r>
          </a:p>
          <a:p>
            <a:pPr eaLnBrk="1" hangingPunct="1">
              <a:buFont typeface="Wingdings 3" panose="05040102010807070707" pitchFamily="18" charset="2"/>
              <a:buNone/>
              <a:defRPr/>
            </a:pPr>
            <a:r>
              <a:rPr lang="hi-IN" sz="2800" dirty="0">
                <a:solidFill>
                  <a:srgbClr val="0000FF"/>
                </a:solidFill>
                <a:latin typeface="Andalus" pitchFamily="18" charset="-78"/>
                <a:cs typeface="Aparajita" pitchFamily="34" charset="0"/>
              </a:rPr>
              <a:t>अधीरता</a:t>
            </a:r>
            <a:endParaRPr lang="en-GB" altLang="en-US" sz="2800" dirty="0">
              <a:solidFill>
                <a:srgbClr val="0000FF"/>
              </a:solidFill>
              <a:latin typeface="Andalus" pitchFamily="18" charset="-78"/>
              <a:cs typeface="Andalus" pitchFamily="18" charset="-78"/>
            </a:endParaRPr>
          </a:p>
          <a:p>
            <a:pPr eaLnBrk="1" hangingPunct="1">
              <a:buFont typeface="Wingdings 3" panose="05040102010807070707" pitchFamily="18" charset="2"/>
              <a:buNone/>
              <a:defRPr/>
            </a:pPr>
            <a:r>
              <a:rPr lang="en-GB" altLang="en-US" sz="2400" dirty="0">
                <a:solidFill>
                  <a:srgbClr val="002060"/>
                </a:solidFill>
                <a:latin typeface="Andalus" pitchFamily="18" charset="-78"/>
                <a:cs typeface="Andalus" pitchFamily="18" charset="-78"/>
              </a:rPr>
              <a:t>TEARFULNESS</a:t>
            </a:r>
          </a:p>
          <a:p>
            <a:pPr eaLnBrk="1" hangingPunct="1">
              <a:buFont typeface="Wingdings 3" panose="05040102010807070707" pitchFamily="18" charset="2"/>
              <a:buNone/>
              <a:defRPr/>
            </a:pPr>
            <a:r>
              <a:rPr lang="hi-IN" sz="2800" dirty="0">
                <a:latin typeface="Aparajita" pitchFamily="34" charset="0"/>
                <a:cs typeface="Aparajita" pitchFamily="34" charset="0"/>
              </a:rPr>
              <a:t>अश्रुपूर्णता</a:t>
            </a:r>
            <a:br>
              <a:rPr lang="en-US" sz="2400" u="sng" dirty="0">
                <a:solidFill>
                  <a:schemeClr val="tx1">
                    <a:lumMod val="95000"/>
                    <a:lumOff val="5000"/>
                  </a:schemeClr>
                </a:solidFill>
              </a:rPr>
            </a:br>
            <a:endParaRPr lang="en-GB" altLang="en-US" sz="2400" u="sng" dirty="0">
              <a:solidFill>
                <a:schemeClr val="tx1">
                  <a:lumMod val="95000"/>
                  <a:lumOff val="5000"/>
                </a:schemeClr>
              </a:solidFill>
            </a:endParaRPr>
          </a:p>
          <a:p>
            <a:pPr eaLnBrk="1" hangingPunct="1">
              <a:buFont typeface="Wingdings 3" panose="05040102010807070707" pitchFamily="18" charset="2"/>
              <a:buNone/>
              <a:defRPr/>
            </a:pPr>
            <a:r>
              <a:rPr lang="en-GB" altLang="en-US" sz="2400" dirty="0">
                <a:solidFill>
                  <a:srgbClr val="CC3300"/>
                </a:solidFill>
                <a:latin typeface="Andalus" pitchFamily="18" charset="-78"/>
                <a:cs typeface="Andalus" pitchFamily="18" charset="-78"/>
              </a:rPr>
              <a:t>NEGLECTING THE PERSONAL HYGIENE AND APPEARANCE</a:t>
            </a:r>
          </a:p>
          <a:p>
            <a:pPr eaLnBrk="1" hangingPunct="1">
              <a:buFont typeface="Wingdings 3" panose="05040102010807070707" pitchFamily="18" charset="2"/>
              <a:buNone/>
              <a:defRPr/>
            </a:pPr>
            <a:r>
              <a:rPr lang="hi-IN" sz="2800" dirty="0">
                <a:solidFill>
                  <a:srgbClr val="CC3300"/>
                </a:solidFill>
                <a:latin typeface="Aparajita" pitchFamily="34" charset="0"/>
                <a:cs typeface="Aparajita" pitchFamily="34" charset="0"/>
              </a:rPr>
              <a:t>व्यक्तिगत की उपेक्षा</a:t>
            </a:r>
            <a:r>
              <a:rPr lang="en-US" sz="2800" dirty="0">
                <a:solidFill>
                  <a:srgbClr val="CC3300"/>
                </a:solidFill>
                <a:latin typeface="Aparajita" pitchFamily="34" charset="0"/>
                <a:cs typeface="Aparajita" pitchFamily="34" charset="0"/>
              </a:rPr>
              <a:t> </a:t>
            </a:r>
            <a:r>
              <a:rPr lang="hi-IN" sz="2800" dirty="0">
                <a:solidFill>
                  <a:srgbClr val="CC3300"/>
                </a:solidFill>
                <a:latin typeface="Aparajita" pitchFamily="34" charset="0"/>
                <a:cs typeface="Aparajita" pitchFamily="34" charset="0"/>
              </a:rPr>
              <a:t>स्वच्छता और</a:t>
            </a:r>
            <a:r>
              <a:rPr lang="en-US" sz="2800" dirty="0">
                <a:solidFill>
                  <a:srgbClr val="CC3300"/>
                </a:solidFill>
                <a:latin typeface="Aparajita" pitchFamily="34" charset="0"/>
                <a:cs typeface="Aparajita" pitchFamily="34" charset="0"/>
              </a:rPr>
              <a:t> </a:t>
            </a:r>
            <a:r>
              <a:rPr lang="hi-IN" sz="2800" dirty="0">
                <a:solidFill>
                  <a:srgbClr val="CC3300"/>
                </a:solidFill>
                <a:latin typeface="Aparajita" pitchFamily="34" charset="0"/>
                <a:cs typeface="Aparajita" pitchFamily="34" charset="0"/>
              </a:rPr>
              <a:t>दिखावट</a:t>
            </a:r>
            <a:endParaRPr lang="en-GB" altLang="en-US" sz="2800" dirty="0">
              <a:solidFill>
                <a:srgbClr val="CC3300"/>
              </a:solidFill>
              <a:latin typeface="Aparajita" pitchFamily="34" charset="0"/>
              <a:cs typeface="Aparajita" pitchFamily="34" charset="0"/>
            </a:endParaRPr>
          </a:p>
        </p:txBody>
      </p:sp>
      <p:pic>
        <p:nvPicPr>
          <p:cNvPr id="23558" name="Picture 6" descr="C:\Users\DELL\Desktop\download.jpg">
            <a:extLst>
              <a:ext uri="{FF2B5EF4-FFF2-40B4-BE49-F238E27FC236}">
                <a16:creationId xmlns:a16="http://schemas.microsoft.com/office/drawing/2014/main" id="{5278E1D4-A098-986C-1D30-1204928B6F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1752600"/>
            <a:ext cx="41148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a:extLst>
              <a:ext uri="{FF2B5EF4-FFF2-40B4-BE49-F238E27FC236}">
                <a16:creationId xmlns:a16="http://schemas.microsoft.com/office/drawing/2014/main" id="{A70C5B97-0E41-6660-D941-42C60CECB37E}"/>
              </a:ext>
            </a:extLst>
          </p:cNvPr>
          <p:cNvSpPr>
            <a:spLocks noGrp="1" noChangeArrowheads="1"/>
          </p:cNvSpPr>
          <p:nvPr>
            <p:ph type="title"/>
          </p:nvPr>
        </p:nvSpPr>
        <p:spPr>
          <a:xfrm>
            <a:off x="685800" y="228600"/>
            <a:ext cx="7239000" cy="990600"/>
          </a:xfrm>
        </p:spPr>
        <p:txBody>
          <a:bodyPr/>
          <a:lstStyle/>
          <a:p>
            <a:pPr eaLnBrk="1" hangingPunct="1"/>
            <a:r>
              <a:rPr lang="en-US" altLang="en-US">
                <a:solidFill>
                  <a:srgbClr val="FF0000"/>
                </a:solidFill>
                <a:latin typeface="Algerian" panose="04020705040A02060702" pitchFamily="82" charset="0"/>
              </a:rPr>
              <a:t>How To Manage Stress</a:t>
            </a:r>
          </a:p>
        </p:txBody>
      </p:sp>
      <p:sp>
        <p:nvSpPr>
          <p:cNvPr id="2052" name="Rectangle 3">
            <a:extLst>
              <a:ext uri="{FF2B5EF4-FFF2-40B4-BE49-F238E27FC236}">
                <a16:creationId xmlns:a16="http://schemas.microsoft.com/office/drawing/2014/main" id="{14766191-A737-BEFB-647B-427B0C98F8B7}"/>
              </a:ext>
            </a:extLst>
          </p:cNvPr>
          <p:cNvSpPr>
            <a:spLocks noGrp="1" noChangeArrowheads="1"/>
          </p:cNvSpPr>
          <p:nvPr>
            <p:ph idx="1"/>
          </p:nvPr>
        </p:nvSpPr>
        <p:spPr>
          <a:xfrm>
            <a:off x="3536950" y="1371600"/>
            <a:ext cx="4845050" cy="4876800"/>
          </a:xfrm>
          <a:solidFill>
            <a:srgbClr val="00FFFF"/>
          </a:solidFill>
        </p:spPr>
        <p:txBody>
          <a:bodyPr/>
          <a:lstStyle/>
          <a:p>
            <a:pPr algn="ctr" eaLnBrk="1" hangingPunct="1">
              <a:buFont typeface="Wingdings 3" panose="05040102010807070707" pitchFamily="18" charset="2"/>
              <a:buNone/>
              <a:defRPr/>
            </a:pPr>
            <a:r>
              <a:rPr lang="en-US" altLang="en-US" sz="4400" b="1" dirty="0">
                <a:solidFill>
                  <a:srgbClr val="FF0000"/>
                </a:solidFill>
                <a:latin typeface="Algerian" pitchFamily="82" charset="0"/>
              </a:rPr>
              <a:t>S     </a:t>
            </a:r>
          </a:p>
          <a:p>
            <a:pPr algn="ctr" eaLnBrk="1" hangingPunct="1">
              <a:buFont typeface="Wingdings 3" panose="05040102010807070707" pitchFamily="18" charset="2"/>
              <a:buNone/>
              <a:defRPr/>
            </a:pPr>
            <a:r>
              <a:rPr lang="en-US" altLang="en-US" sz="4400" b="1" dirty="0">
                <a:solidFill>
                  <a:srgbClr val="0000FF"/>
                </a:solidFill>
                <a:latin typeface="Algerian" pitchFamily="82" charset="0"/>
              </a:rPr>
              <a:t>T</a:t>
            </a:r>
          </a:p>
          <a:p>
            <a:pPr algn="ctr" eaLnBrk="1" hangingPunct="1">
              <a:buFont typeface="Wingdings 3" panose="05040102010807070707" pitchFamily="18" charset="2"/>
              <a:buNone/>
              <a:defRPr/>
            </a:pPr>
            <a:r>
              <a:rPr lang="en-US" altLang="en-US" sz="4400" b="1" dirty="0">
                <a:solidFill>
                  <a:srgbClr val="FFFF00"/>
                </a:solidFill>
                <a:latin typeface="Algerian" pitchFamily="82" charset="0"/>
              </a:rPr>
              <a:t>R</a:t>
            </a:r>
          </a:p>
          <a:p>
            <a:pPr algn="ctr" eaLnBrk="1" hangingPunct="1">
              <a:buFont typeface="Wingdings 3" panose="05040102010807070707" pitchFamily="18" charset="2"/>
              <a:buNone/>
              <a:defRPr/>
            </a:pPr>
            <a:r>
              <a:rPr lang="en-US" altLang="en-US" sz="4400" b="1" dirty="0">
                <a:solidFill>
                  <a:schemeClr val="accent4">
                    <a:lumMod val="60000"/>
                    <a:lumOff val="40000"/>
                  </a:schemeClr>
                </a:solidFill>
                <a:latin typeface="Algerian" pitchFamily="82" charset="0"/>
              </a:rPr>
              <a:t>E</a:t>
            </a:r>
          </a:p>
          <a:p>
            <a:pPr algn="ctr" eaLnBrk="1" hangingPunct="1">
              <a:buFont typeface="Wingdings 3" panose="05040102010807070707" pitchFamily="18" charset="2"/>
              <a:buNone/>
              <a:defRPr/>
            </a:pPr>
            <a:r>
              <a:rPr lang="en-US" altLang="en-US" sz="4400" b="1" dirty="0">
                <a:solidFill>
                  <a:schemeClr val="tx1">
                    <a:lumMod val="85000"/>
                    <a:lumOff val="15000"/>
                  </a:schemeClr>
                </a:solidFill>
                <a:latin typeface="Algerian" pitchFamily="82" charset="0"/>
              </a:rPr>
              <a:t>S</a:t>
            </a:r>
          </a:p>
          <a:p>
            <a:pPr algn="ctr" eaLnBrk="1" hangingPunct="1">
              <a:buFont typeface="Wingdings 3" panose="05040102010807070707" pitchFamily="18" charset="2"/>
              <a:buNone/>
              <a:defRPr/>
            </a:pPr>
            <a:r>
              <a:rPr lang="en-US" altLang="en-US" sz="4400" b="1" dirty="0">
                <a:solidFill>
                  <a:srgbClr val="FF0000"/>
                </a:solidFill>
                <a:latin typeface="Algerian" pitchFamily="82" charset="0"/>
              </a:rPr>
              <a:t>S</a:t>
            </a:r>
            <a:r>
              <a:rPr lang="en-US" altLang="en-US" sz="4400" b="1" dirty="0">
                <a:solidFill>
                  <a:srgbClr val="FF0000"/>
                </a:solidFill>
              </a:rPr>
              <a:t>       </a:t>
            </a:r>
          </a:p>
        </p:txBody>
      </p:sp>
      <p:graphicFrame>
        <p:nvGraphicFramePr>
          <p:cNvPr id="2050" name="Object 4">
            <a:extLst>
              <a:ext uri="{FF2B5EF4-FFF2-40B4-BE49-F238E27FC236}">
                <a16:creationId xmlns:a16="http://schemas.microsoft.com/office/drawing/2014/main" id="{D553498B-0C65-8C55-D4F9-BD5516A038B3}"/>
              </a:ext>
            </a:extLst>
          </p:cNvPr>
          <p:cNvGraphicFramePr>
            <a:graphicFrameLocks noChangeAspect="1"/>
          </p:cNvGraphicFramePr>
          <p:nvPr/>
        </p:nvGraphicFramePr>
        <p:xfrm>
          <a:off x="533400" y="1447800"/>
          <a:ext cx="4457700" cy="4800600"/>
        </p:xfrm>
        <a:graphic>
          <a:graphicData uri="http://schemas.openxmlformats.org/presentationml/2006/ole">
            <mc:AlternateContent xmlns:mc="http://schemas.openxmlformats.org/markup-compatibility/2006">
              <mc:Choice xmlns:v="urn:schemas-microsoft-com:vml" Requires="v">
                <p:oleObj spid="_x0000_s2049" name="Clip" r:id="rId3" imgW="4000500" imgH="3148013" progId="MS_ClipArt_Gallery.2">
                  <p:embed/>
                </p:oleObj>
              </mc:Choice>
              <mc:Fallback>
                <p:oleObj name="Clip" r:id="rId3" imgW="4000500" imgH="3148013" progId="MS_ClipArt_Gallery.2">
                  <p:embed/>
                  <p:pic>
                    <p:nvPicPr>
                      <p:cNvPr id="2050" name="Object 4">
                        <a:extLst>
                          <a:ext uri="{FF2B5EF4-FFF2-40B4-BE49-F238E27FC236}">
                            <a16:creationId xmlns:a16="http://schemas.microsoft.com/office/drawing/2014/main" id="{D553498B-0C65-8C55-D4F9-BD5516A038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1447800"/>
                        <a:ext cx="44577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CC3300"/>
        </a:solidFill>
        <a:effectLst/>
      </p:bgPr>
    </p:bg>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1E31C967-D291-699D-46DB-C50CC349C46A}"/>
              </a:ext>
            </a:extLst>
          </p:cNvPr>
          <p:cNvSpPr>
            <a:spLocks noGrp="1" noChangeArrowheads="1"/>
          </p:cNvSpPr>
          <p:nvPr>
            <p:ph type="title"/>
          </p:nvPr>
        </p:nvSpPr>
        <p:spPr/>
        <p:txBody>
          <a:bodyPr rtlCol="0">
            <a:normAutofit fontScale="90000"/>
          </a:bodyPr>
          <a:lstStyle/>
          <a:p>
            <a:pPr eaLnBrk="1" fontAlgn="auto" hangingPunct="1">
              <a:spcAft>
                <a:spcPts val="0"/>
              </a:spcAft>
              <a:defRPr/>
            </a:pPr>
            <a:endParaRPr lang="en-US" altLang="en-US" sz="9600" b="1"/>
          </a:p>
        </p:txBody>
      </p:sp>
      <p:sp>
        <p:nvSpPr>
          <p:cNvPr id="24579" name="Rectangle 3">
            <a:extLst>
              <a:ext uri="{FF2B5EF4-FFF2-40B4-BE49-F238E27FC236}">
                <a16:creationId xmlns:a16="http://schemas.microsoft.com/office/drawing/2014/main" id="{E8D7198C-0465-B3E1-E0FC-C91515C815BB}"/>
              </a:ext>
            </a:extLst>
          </p:cNvPr>
          <p:cNvSpPr>
            <a:spLocks noGrp="1" noChangeArrowheads="1"/>
          </p:cNvSpPr>
          <p:nvPr>
            <p:ph idx="1"/>
          </p:nvPr>
        </p:nvSpPr>
        <p:spPr>
          <a:xfrm>
            <a:off x="0" y="0"/>
            <a:ext cx="9144000" cy="6858000"/>
          </a:xfrm>
          <a:solidFill>
            <a:srgbClr val="FF3300"/>
          </a:solidFill>
          <a:ln w="76200" cmpd="tri">
            <a:solidFill>
              <a:srgbClr val="FF0000"/>
            </a:solidFill>
            <a:miter lim="800000"/>
            <a:headEnd/>
            <a:tailEnd/>
          </a:ln>
        </p:spPr>
        <p:txBody>
          <a:bodyPr/>
          <a:lstStyle/>
          <a:p>
            <a:pPr algn="ctr" eaLnBrk="1" hangingPunct="1">
              <a:buFontTx/>
              <a:buNone/>
            </a:pPr>
            <a:r>
              <a:rPr lang="en-US" altLang="en-US" sz="8800">
                <a:solidFill>
                  <a:schemeClr val="accent1"/>
                </a:solidFill>
              </a:rPr>
              <a:t>    </a:t>
            </a:r>
          </a:p>
          <a:p>
            <a:pPr algn="ctr" eaLnBrk="1" hangingPunct="1">
              <a:buFontTx/>
              <a:buNone/>
            </a:pPr>
            <a:r>
              <a:rPr lang="en-US" altLang="en-US" sz="8800">
                <a:solidFill>
                  <a:schemeClr val="accent1"/>
                </a:solidFill>
              </a:rPr>
              <a:t>  </a:t>
            </a:r>
            <a:r>
              <a:rPr lang="en-US" altLang="en-US" sz="9600" b="1">
                <a:solidFill>
                  <a:schemeClr val="accent1"/>
                </a:solidFill>
                <a:latin typeface="Algerian" panose="04020705040A02060702" pitchFamily="82" charset="0"/>
              </a:rPr>
              <a:t>S</a:t>
            </a:r>
          </a:p>
          <a:p>
            <a:pPr algn="ctr" eaLnBrk="1" hangingPunct="1">
              <a:buFont typeface="Wingdings 3" panose="05040102010807070707" pitchFamily="18" charset="2"/>
              <a:buNone/>
            </a:pPr>
            <a:r>
              <a:rPr lang="en-US" altLang="en-US" sz="9600" b="1">
                <a:solidFill>
                  <a:schemeClr val="accent1"/>
                </a:solidFill>
                <a:latin typeface="Andalus" panose="02020603050405020304" pitchFamily="18" charset="-78"/>
                <a:cs typeface="Andalus" panose="02020603050405020304" pitchFamily="18" charset="-78"/>
              </a:rPr>
              <a:t>   </a:t>
            </a:r>
            <a:r>
              <a:rPr lang="en-US" altLang="en-US" sz="6000" b="1">
                <a:solidFill>
                  <a:srgbClr val="00B0F0"/>
                </a:solidFill>
                <a:latin typeface="Andalus" panose="02020603050405020304" pitchFamily="18" charset="-78"/>
                <a:cs typeface="Andalus" panose="02020603050405020304" pitchFamily="18" charset="-78"/>
              </a:rPr>
              <a:t>STRENGTH </a:t>
            </a:r>
            <a:r>
              <a:rPr lang="hi-IN" altLang="en-US" sz="6000">
                <a:solidFill>
                  <a:srgbClr val="00B0F0"/>
                </a:solidFill>
                <a:latin typeface="Aparajita" panose="02020603050405020304" pitchFamily="18" charset="0"/>
                <a:cs typeface="Aparajita" panose="02020603050405020304" pitchFamily="18" charset="0"/>
              </a:rPr>
              <a:t>शक्ति</a:t>
            </a:r>
            <a:endParaRPr lang="en-US" altLang="en-US" sz="6000">
              <a:solidFill>
                <a:srgbClr val="00B0F0"/>
              </a:solidFill>
              <a:latin typeface="Aparajita" panose="02020603050405020304" pitchFamily="18" charset="0"/>
              <a:cs typeface="Aparajita" panose="02020603050405020304" pitchFamily="18" charset="0"/>
            </a:endParaRPr>
          </a:p>
          <a:p>
            <a:pPr algn="ctr" eaLnBrk="1" hangingPunct="1">
              <a:buFont typeface="Wingdings 3" panose="05040102010807070707" pitchFamily="18" charset="2"/>
              <a:buNone/>
            </a:pPr>
            <a:r>
              <a:rPr lang="en-US" altLang="en-US">
                <a:solidFill>
                  <a:srgbClr val="FFFF00"/>
                </a:solidFill>
                <a:latin typeface="Andalus" panose="02020603050405020304" pitchFamily="18" charset="-78"/>
                <a:cs typeface="Andalus" panose="02020603050405020304" pitchFamily="18" charset="-78"/>
              </a:rPr>
              <a:t>the quality or state of being physically strong.</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41AA7C43-C0E4-D498-2AF1-2490000AD1E1}"/>
              </a:ext>
            </a:extLst>
          </p:cNvPr>
          <p:cNvSpPr>
            <a:spLocks noGrp="1" noChangeArrowheads="1"/>
          </p:cNvSpPr>
          <p:nvPr>
            <p:ph type="title"/>
          </p:nvPr>
        </p:nvSpPr>
        <p:spPr>
          <a:xfrm>
            <a:off x="685800" y="152400"/>
            <a:ext cx="6870700" cy="1371600"/>
          </a:xfrm>
        </p:spPr>
        <p:txBody>
          <a:bodyPr rtlCol="0">
            <a:normAutofit fontScale="90000"/>
          </a:bodyPr>
          <a:lstStyle/>
          <a:p>
            <a:pPr eaLnBrk="1" fontAlgn="auto" hangingPunct="1">
              <a:spcAft>
                <a:spcPts val="0"/>
              </a:spcAft>
              <a:defRPr/>
            </a:pPr>
            <a:r>
              <a:rPr lang="en-US" altLang="en-US" sz="4800" b="1" dirty="0">
                <a:solidFill>
                  <a:srgbClr val="FF0000"/>
                </a:solidFill>
                <a:latin typeface="Algerian" pitchFamily="82" charset="0"/>
              </a:rPr>
              <a:t>S</a:t>
            </a:r>
            <a:br>
              <a:rPr lang="en-US" altLang="en-US" sz="4800" b="1" dirty="0">
                <a:solidFill>
                  <a:srgbClr val="FF0000"/>
                </a:solidFill>
              </a:rPr>
            </a:br>
            <a:r>
              <a:rPr lang="en-US" altLang="en-US" sz="4800" b="1" dirty="0"/>
              <a:t>Physical </a:t>
            </a:r>
            <a:r>
              <a:rPr lang="en-US" altLang="en-US" sz="4800" b="1" dirty="0">
                <a:solidFill>
                  <a:schemeClr val="tx2"/>
                </a:solidFill>
              </a:rPr>
              <a:t>S</a:t>
            </a:r>
            <a:r>
              <a:rPr lang="en-US" altLang="en-US" sz="4800" b="1" dirty="0"/>
              <a:t>trength</a:t>
            </a:r>
          </a:p>
        </p:txBody>
      </p:sp>
      <p:sp>
        <p:nvSpPr>
          <p:cNvPr id="25603" name="Rectangle 3">
            <a:extLst>
              <a:ext uri="{FF2B5EF4-FFF2-40B4-BE49-F238E27FC236}">
                <a16:creationId xmlns:a16="http://schemas.microsoft.com/office/drawing/2014/main" id="{CB47A8C6-CA2A-531D-01C7-E97927F27AB0}"/>
              </a:ext>
            </a:extLst>
          </p:cNvPr>
          <p:cNvSpPr>
            <a:spLocks noGrp="1" noChangeArrowheads="1"/>
          </p:cNvSpPr>
          <p:nvPr>
            <p:ph type="body" sz="half" idx="1"/>
          </p:nvPr>
        </p:nvSpPr>
        <p:spPr>
          <a:xfrm>
            <a:off x="304800" y="914400"/>
            <a:ext cx="8229600" cy="4800600"/>
          </a:xfrm>
        </p:spPr>
        <p:txBody>
          <a:bodyPr/>
          <a:lstStyle/>
          <a:p>
            <a:pPr algn="ctr" eaLnBrk="1" hangingPunct="1">
              <a:buFontTx/>
              <a:buNone/>
            </a:pPr>
            <a:r>
              <a:rPr lang="en-US" altLang="en-US" sz="2800"/>
              <a:t>l</a:t>
            </a:r>
          </a:p>
        </p:txBody>
      </p:sp>
      <p:pic>
        <p:nvPicPr>
          <p:cNvPr id="25604" name="Picture 4" descr="food_chart">
            <a:extLst>
              <a:ext uri="{FF2B5EF4-FFF2-40B4-BE49-F238E27FC236}">
                <a16:creationId xmlns:a16="http://schemas.microsoft.com/office/drawing/2014/main" id="{CF65C50F-4383-530B-6457-9E29762BE412}"/>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1112838" y="1981200"/>
            <a:ext cx="6627812" cy="3581400"/>
          </a:xfrm>
          <a:solidFill>
            <a:schemeClr val="bg1"/>
          </a:solid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9">
            <a:extLst>
              <a:ext uri="{FF2B5EF4-FFF2-40B4-BE49-F238E27FC236}">
                <a16:creationId xmlns:a16="http://schemas.microsoft.com/office/drawing/2014/main" id="{CA722FD9-61D8-8D87-F8F7-3B3C8ADD37CC}"/>
              </a:ext>
            </a:extLst>
          </p:cNvPr>
          <p:cNvSpPr>
            <a:spLocks noGrp="1" noChangeArrowheads="1"/>
          </p:cNvSpPr>
          <p:nvPr>
            <p:ph type="title"/>
          </p:nvPr>
        </p:nvSpPr>
        <p:spPr>
          <a:xfrm>
            <a:off x="1981200" y="762000"/>
            <a:ext cx="6870700" cy="1600200"/>
          </a:xfrm>
          <a:noFill/>
        </p:spPr>
        <p:txBody>
          <a:bodyPr/>
          <a:lstStyle/>
          <a:p>
            <a:pPr eaLnBrk="1" hangingPunct="1"/>
            <a:r>
              <a:rPr lang="en-US" altLang="en-US" sz="4000" b="1">
                <a:solidFill>
                  <a:srgbClr val="0000FF"/>
                </a:solidFill>
                <a:latin typeface="Algerian" panose="04020705040A02060702" pitchFamily="82" charset="0"/>
              </a:rPr>
              <a:t>       S</a:t>
            </a:r>
            <a:br>
              <a:rPr lang="en-US" altLang="en-US" sz="4000" b="1"/>
            </a:br>
            <a:r>
              <a:rPr lang="en-US" altLang="en-US" sz="4000" b="1">
                <a:solidFill>
                  <a:srgbClr val="FF0000"/>
                </a:solidFill>
                <a:latin typeface="Algerian" panose="04020705040A02060702" pitchFamily="82" charset="0"/>
              </a:rPr>
              <a:t>Mental</a:t>
            </a:r>
            <a:r>
              <a:rPr lang="en-US" altLang="en-US" sz="4000" b="1">
                <a:solidFill>
                  <a:schemeClr val="tx2"/>
                </a:solidFill>
                <a:latin typeface="Algerian" panose="04020705040A02060702" pitchFamily="82" charset="0"/>
              </a:rPr>
              <a:t> 				</a:t>
            </a:r>
            <a:r>
              <a:rPr lang="en-US" altLang="en-US" sz="4000" b="1">
                <a:solidFill>
                  <a:srgbClr val="0070C0"/>
                </a:solidFill>
                <a:latin typeface="Algerian" panose="04020705040A02060702" pitchFamily="82" charset="0"/>
              </a:rPr>
              <a:t>Strength</a:t>
            </a:r>
          </a:p>
        </p:txBody>
      </p:sp>
      <p:pic>
        <p:nvPicPr>
          <p:cNvPr id="26627" name="Picture 4" descr="sailor04">
            <a:extLst>
              <a:ext uri="{FF2B5EF4-FFF2-40B4-BE49-F238E27FC236}">
                <a16:creationId xmlns:a16="http://schemas.microsoft.com/office/drawing/2014/main" id="{361C532E-7D95-48ED-62BE-B26A4130DA25}"/>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533400" y="2057400"/>
            <a:ext cx="3505200" cy="4114800"/>
          </a:xfrm>
        </p:spPr>
      </p:pic>
      <p:pic>
        <p:nvPicPr>
          <p:cNvPr id="26628" name="Picture 7" descr="glass-half-full1">
            <a:extLst>
              <a:ext uri="{FF2B5EF4-FFF2-40B4-BE49-F238E27FC236}">
                <a16:creationId xmlns:a16="http://schemas.microsoft.com/office/drawing/2014/main" id="{90B54124-17C4-E155-5082-175528E6B51D}"/>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715000" y="2057400"/>
            <a:ext cx="2333625" cy="3810000"/>
          </a:xfr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A6300F0C-5CD7-9CFB-F513-421C9BE807EC}"/>
              </a:ext>
            </a:extLst>
          </p:cNvPr>
          <p:cNvSpPr>
            <a:spLocks noGrp="1" noChangeArrowheads="1"/>
          </p:cNvSpPr>
          <p:nvPr>
            <p:ph type="title"/>
          </p:nvPr>
        </p:nvSpPr>
        <p:spPr/>
        <p:txBody>
          <a:bodyPr/>
          <a:lstStyle/>
          <a:p>
            <a:pPr eaLnBrk="1" hangingPunct="1"/>
            <a:endParaRPr lang="en-US" altLang="en-US"/>
          </a:p>
        </p:txBody>
      </p:sp>
      <p:sp>
        <p:nvSpPr>
          <p:cNvPr id="27651" name="Rectangle 3">
            <a:extLst>
              <a:ext uri="{FF2B5EF4-FFF2-40B4-BE49-F238E27FC236}">
                <a16:creationId xmlns:a16="http://schemas.microsoft.com/office/drawing/2014/main" id="{79E6C38D-24C9-2E24-07A2-D3EFED0A8602}"/>
              </a:ext>
            </a:extLst>
          </p:cNvPr>
          <p:cNvSpPr>
            <a:spLocks noGrp="1" noChangeArrowheads="1"/>
          </p:cNvSpPr>
          <p:nvPr>
            <p:ph idx="1"/>
          </p:nvPr>
        </p:nvSpPr>
        <p:spPr>
          <a:xfrm>
            <a:off x="304800" y="609600"/>
            <a:ext cx="8382000" cy="5715000"/>
          </a:xfrm>
          <a:solidFill>
            <a:srgbClr val="99FF33"/>
          </a:solidFill>
          <a:ln w="76200" cmpd="tri">
            <a:solidFill>
              <a:schemeClr val="tx2"/>
            </a:solidFill>
          </a:ln>
        </p:spPr>
        <p:txBody>
          <a:bodyPr/>
          <a:lstStyle/>
          <a:p>
            <a:pPr marL="0" indent="0" eaLnBrk="1" hangingPunct="1">
              <a:buFont typeface="Wingdings 3" panose="05040102010807070707" pitchFamily="18" charset="2"/>
              <a:buNone/>
              <a:defRPr/>
            </a:pPr>
            <a:r>
              <a:rPr lang="en-US" altLang="en-US" sz="9600" dirty="0">
                <a:solidFill>
                  <a:schemeClr val="tx2"/>
                </a:solidFill>
                <a:latin typeface="Algerian" pitchFamily="82" charset="0"/>
              </a:rPr>
              <a:t>           T</a:t>
            </a:r>
          </a:p>
          <a:p>
            <a:pPr marL="0" indent="0" algn="ctr" eaLnBrk="1" hangingPunct="1">
              <a:buFont typeface="Wingdings 3" panose="05040102010807070707" pitchFamily="18" charset="2"/>
              <a:buNone/>
              <a:defRPr/>
            </a:pPr>
            <a:r>
              <a:rPr lang="en-US" altLang="en-US" sz="9600" dirty="0">
                <a:solidFill>
                  <a:srgbClr val="FF0000"/>
                </a:solidFill>
                <a:latin typeface="Algerian" pitchFamily="82" charset="0"/>
              </a:rPr>
              <a:t>Time </a:t>
            </a:r>
            <a:r>
              <a:rPr lang="en-US" altLang="en-US" sz="7200" dirty="0">
                <a:solidFill>
                  <a:schemeClr val="tx2">
                    <a:lumMod val="50000"/>
                  </a:schemeClr>
                </a:solidFill>
                <a:latin typeface="Algerian" pitchFamily="82" charset="0"/>
              </a:rPr>
              <a:t>Management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a:extLst>
              <a:ext uri="{FF2B5EF4-FFF2-40B4-BE49-F238E27FC236}">
                <a16:creationId xmlns:a16="http://schemas.microsoft.com/office/drawing/2014/main" id="{E7FE3564-42CC-892F-1659-8C2995D03255}"/>
              </a:ext>
            </a:extLst>
          </p:cNvPr>
          <p:cNvSpPr>
            <a:spLocks noGrp="1" noChangeArrowheads="1"/>
          </p:cNvSpPr>
          <p:nvPr>
            <p:ph idx="1"/>
          </p:nvPr>
        </p:nvSpPr>
        <p:spPr>
          <a:xfrm>
            <a:off x="762000" y="838200"/>
            <a:ext cx="7543800" cy="5562600"/>
          </a:xfrm>
          <a:solidFill>
            <a:srgbClr val="99FF33"/>
          </a:solidFill>
        </p:spPr>
        <p:txBody>
          <a:bodyPr/>
          <a:lstStyle/>
          <a:p>
            <a:pPr eaLnBrk="1" hangingPunct="1"/>
            <a:endParaRPr lang="en-US" altLang="en-US" sz="4800" b="1">
              <a:solidFill>
                <a:srgbClr val="0000FF"/>
              </a:solidFill>
            </a:endParaRPr>
          </a:p>
          <a:p>
            <a:pPr eaLnBrk="1" hangingPunct="1">
              <a:buFont typeface="Wingdings 3" panose="05040102010807070707" pitchFamily="18" charset="2"/>
              <a:buNone/>
            </a:pPr>
            <a:r>
              <a:rPr lang="en-US" altLang="en-US" sz="4800" b="1">
                <a:solidFill>
                  <a:srgbClr val="0000FF"/>
                </a:solidFill>
                <a:latin typeface="Andalus" panose="02020603050405020304" pitchFamily="18" charset="-78"/>
                <a:cs typeface="Andalus" panose="02020603050405020304" pitchFamily="18" charset="-78"/>
              </a:rPr>
              <a:t>    </a:t>
            </a:r>
          </a:p>
          <a:p>
            <a:pPr eaLnBrk="1" hangingPunct="1">
              <a:buFont typeface="Wingdings 3" panose="05040102010807070707" pitchFamily="18" charset="2"/>
              <a:buNone/>
            </a:pPr>
            <a:r>
              <a:rPr lang="en-US" altLang="en-US" sz="4800" b="1">
                <a:solidFill>
                  <a:srgbClr val="0000FF"/>
                </a:solidFill>
                <a:latin typeface="Andalus" panose="02020603050405020304" pitchFamily="18" charset="-78"/>
                <a:cs typeface="Andalus" panose="02020603050405020304" pitchFamily="18" charset="-78"/>
              </a:rPr>
              <a:t>Don’t Count The Minutes,</a:t>
            </a:r>
          </a:p>
          <a:p>
            <a:pPr eaLnBrk="1" hangingPunct="1">
              <a:buFontTx/>
              <a:buNone/>
            </a:pPr>
            <a:endParaRPr lang="en-US" altLang="en-US" sz="4800" b="1">
              <a:solidFill>
                <a:srgbClr val="0000FF"/>
              </a:solidFill>
              <a:latin typeface="Andalus" panose="02020603050405020304" pitchFamily="18" charset="-78"/>
              <a:cs typeface="Andalus" panose="02020603050405020304" pitchFamily="18" charset="-78"/>
            </a:endParaRPr>
          </a:p>
          <a:p>
            <a:pPr eaLnBrk="1" hangingPunct="1">
              <a:buFontTx/>
              <a:buNone/>
            </a:pPr>
            <a:r>
              <a:rPr lang="en-US" altLang="en-US" sz="4800" b="1">
                <a:solidFill>
                  <a:srgbClr val="0000FF"/>
                </a:solidFill>
                <a:latin typeface="Andalus" panose="02020603050405020304" pitchFamily="18" charset="-78"/>
                <a:cs typeface="Andalus" panose="02020603050405020304" pitchFamily="18" charset="-78"/>
              </a:rPr>
              <a:t> </a:t>
            </a:r>
            <a:r>
              <a:rPr lang="en-US" altLang="en-US" sz="4800" b="1">
                <a:solidFill>
                  <a:srgbClr val="CC3300"/>
                </a:solidFill>
                <a:latin typeface="Andalus" panose="02020603050405020304" pitchFamily="18" charset="-78"/>
                <a:cs typeface="Andalus" panose="02020603050405020304" pitchFamily="18" charset="-78"/>
              </a:rPr>
              <a:t>Make The Minutes Count.</a:t>
            </a:r>
          </a:p>
        </p:txBody>
      </p:sp>
      <p:pic>
        <p:nvPicPr>
          <p:cNvPr id="28675" name="Picture 4" descr="clock">
            <a:extLst>
              <a:ext uri="{FF2B5EF4-FFF2-40B4-BE49-F238E27FC236}">
                <a16:creationId xmlns:a16="http://schemas.microsoft.com/office/drawing/2014/main" id="{C4DDBC5C-396D-2878-E0A9-7FDEE06DE3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5200" y="4953000"/>
            <a:ext cx="15240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gradFill rotWithShape="0">
          <a:gsLst>
            <a:gs pos="0">
              <a:srgbClr val="2F7676"/>
            </a:gs>
            <a:gs pos="50000">
              <a:srgbClr val="66FFFF"/>
            </a:gs>
            <a:gs pos="100000">
              <a:srgbClr val="2F7676"/>
            </a:gs>
          </a:gsLst>
          <a:lin ang="5400000" scaled="1"/>
        </a:gradFill>
        <a:effectLst/>
      </p:bgPr>
    </p:bg>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E55EC1D8-2579-709E-3749-AD71046A2259}"/>
              </a:ext>
            </a:extLst>
          </p:cNvPr>
          <p:cNvSpPr>
            <a:spLocks noGrp="1" noChangeArrowheads="1"/>
          </p:cNvSpPr>
          <p:nvPr>
            <p:ph type="title"/>
          </p:nvPr>
        </p:nvSpPr>
        <p:spPr>
          <a:xfrm>
            <a:off x="685800" y="381000"/>
            <a:ext cx="7696200" cy="1143000"/>
          </a:xfrm>
        </p:spPr>
        <p:txBody>
          <a:bodyPr rtlCol="0">
            <a:normAutofit fontScale="90000"/>
          </a:bodyPr>
          <a:lstStyle/>
          <a:p>
            <a:pPr eaLnBrk="1" fontAlgn="auto" hangingPunct="1">
              <a:spcAft>
                <a:spcPts val="0"/>
              </a:spcAft>
              <a:defRPr/>
            </a:pPr>
            <a:r>
              <a:rPr lang="en-US" altLang="en-US" sz="4800" b="1" dirty="0">
                <a:solidFill>
                  <a:srgbClr val="FFFF00"/>
                </a:solidFill>
                <a:latin typeface="Algerian" pitchFamily="82" charset="0"/>
              </a:rPr>
              <a:t>                     T      </a:t>
            </a:r>
            <a:br>
              <a:rPr lang="en-US" altLang="en-US" sz="4800" b="1" dirty="0">
                <a:solidFill>
                  <a:srgbClr val="CC0000"/>
                </a:solidFill>
              </a:rPr>
            </a:br>
            <a:r>
              <a:rPr lang="en-US" altLang="en-US" sz="4800" b="1" dirty="0">
                <a:solidFill>
                  <a:srgbClr val="CC0000"/>
                </a:solidFill>
              </a:rPr>
              <a:t>      </a:t>
            </a:r>
            <a:r>
              <a:rPr lang="en-US" altLang="en-US" sz="4800" b="1" dirty="0">
                <a:solidFill>
                  <a:srgbClr val="CC0000"/>
                </a:solidFill>
                <a:latin typeface="Andalus" pitchFamily="18" charset="-78"/>
                <a:cs typeface="Andalus" pitchFamily="18" charset="-78"/>
              </a:rPr>
              <a:t>Time Management</a:t>
            </a:r>
          </a:p>
        </p:txBody>
      </p:sp>
      <p:sp>
        <p:nvSpPr>
          <p:cNvPr id="29699" name="Rectangle 3">
            <a:extLst>
              <a:ext uri="{FF2B5EF4-FFF2-40B4-BE49-F238E27FC236}">
                <a16:creationId xmlns:a16="http://schemas.microsoft.com/office/drawing/2014/main" id="{B49E9B5C-D785-1619-B326-07E2A868D225}"/>
              </a:ext>
            </a:extLst>
          </p:cNvPr>
          <p:cNvSpPr>
            <a:spLocks noGrp="1" noChangeArrowheads="1"/>
          </p:cNvSpPr>
          <p:nvPr>
            <p:ph type="body" sz="half" idx="1"/>
          </p:nvPr>
        </p:nvSpPr>
        <p:spPr>
          <a:xfrm>
            <a:off x="457200" y="1905000"/>
            <a:ext cx="8153400" cy="4800600"/>
          </a:xfrm>
          <a:solidFill>
            <a:srgbClr val="996600"/>
          </a:solidFill>
        </p:spPr>
        <p:txBody>
          <a:bodyPr/>
          <a:lstStyle/>
          <a:p>
            <a:pPr eaLnBrk="1" hangingPunct="1"/>
            <a:endParaRPr lang="en-US" altLang="en-US" sz="1800" b="1">
              <a:solidFill>
                <a:srgbClr val="FFFFCC"/>
              </a:solidFill>
            </a:endParaRPr>
          </a:p>
          <a:p>
            <a:pPr eaLnBrk="1" hangingPunct="1"/>
            <a:endParaRPr lang="en-US" altLang="en-US" sz="2800">
              <a:solidFill>
                <a:srgbClr val="FFFFCC"/>
              </a:solidFill>
            </a:endParaRPr>
          </a:p>
        </p:txBody>
      </p:sp>
      <p:pic>
        <p:nvPicPr>
          <p:cNvPr id="29700" name="Picture 4" descr="healthy ways">
            <a:extLst>
              <a:ext uri="{FF2B5EF4-FFF2-40B4-BE49-F238E27FC236}">
                <a16:creationId xmlns:a16="http://schemas.microsoft.com/office/drawing/2014/main" id="{EB6D6645-E4C3-AD3B-105E-4454C5DD36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1752600"/>
            <a:ext cx="6291263"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Text Box 5">
            <a:extLst>
              <a:ext uri="{FF2B5EF4-FFF2-40B4-BE49-F238E27FC236}">
                <a16:creationId xmlns:a16="http://schemas.microsoft.com/office/drawing/2014/main" id="{DF99B5AC-263B-BCB5-E859-69BEBB74D08D}"/>
              </a:ext>
            </a:extLst>
          </p:cNvPr>
          <p:cNvSpPr txBox="1">
            <a:spLocks noChangeArrowheads="1"/>
          </p:cNvSpPr>
          <p:nvPr/>
        </p:nvSpPr>
        <p:spPr bwMode="auto">
          <a:xfrm>
            <a:off x="914400" y="1828800"/>
            <a:ext cx="3124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r>
              <a:rPr lang="en-US" altLang="en-US" sz="2400">
                <a:solidFill>
                  <a:srgbClr val="FFFF00"/>
                </a:solidFill>
                <a:latin typeface="Andalus" panose="02020603050405020304" pitchFamily="18" charset="-78"/>
                <a:cs typeface="Andalus" panose="02020603050405020304" pitchFamily="18" charset="-78"/>
              </a:rPr>
              <a:t>             RECREATION</a:t>
            </a:r>
          </a:p>
        </p:txBody>
      </p:sp>
      <p:sp>
        <p:nvSpPr>
          <p:cNvPr id="29702" name="Text Box 6">
            <a:extLst>
              <a:ext uri="{FF2B5EF4-FFF2-40B4-BE49-F238E27FC236}">
                <a16:creationId xmlns:a16="http://schemas.microsoft.com/office/drawing/2014/main" id="{CAC833D1-1ADB-FD06-F54E-D09644AF754D}"/>
              </a:ext>
            </a:extLst>
          </p:cNvPr>
          <p:cNvSpPr txBox="1">
            <a:spLocks noChangeArrowheads="1"/>
          </p:cNvSpPr>
          <p:nvPr/>
        </p:nvSpPr>
        <p:spPr bwMode="auto">
          <a:xfrm>
            <a:off x="6324600" y="1905000"/>
            <a:ext cx="2362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r>
              <a:rPr lang="en-US" altLang="en-US" sz="2400">
                <a:solidFill>
                  <a:srgbClr val="0000FF"/>
                </a:solidFill>
                <a:latin typeface="Andalus" panose="02020603050405020304" pitchFamily="18" charset="-78"/>
                <a:cs typeface="Andalus" panose="02020603050405020304" pitchFamily="18" charset="-78"/>
              </a:rPr>
              <a:t>WORK</a:t>
            </a:r>
          </a:p>
        </p:txBody>
      </p:sp>
      <p:sp>
        <p:nvSpPr>
          <p:cNvPr id="29703" name="Text Box 7">
            <a:extLst>
              <a:ext uri="{FF2B5EF4-FFF2-40B4-BE49-F238E27FC236}">
                <a16:creationId xmlns:a16="http://schemas.microsoft.com/office/drawing/2014/main" id="{03C6E622-CC40-B75C-A6E9-EAB8C59723A3}"/>
              </a:ext>
            </a:extLst>
          </p:cNvPr>
          <p:cNvSpPr txBox="1">
            <a:spLocks noChangeArrowheads="1"/>
          </p:cNvSpPr>
          <p:nvPr/>
        </p:nvSpPr>
        <p:spPr bwMode="auto">
          <a:xfrm>
            <a:off x="2667000" y="6019800"/>
            <a:ext cx="1676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r>
              <a:rPr lang="en-US" altLang="en-US" sz="2400">
                <a:solidFill>
                  <a:srgbClr val="FF0000"/>
                </a:solidFill>
                <a:latin typeface="Andalus" panose="02020603050405020304" pitchFamily="18" charset="-78"/>
                <a:cs typeface="Andalus" panose="02020603050405020304" pitchFamily="18" charset="-78"/>
              </a:rPr>
              <a:t>STUDY</a:t>
            </a:r>
          </a:p>
        </p:txBody>
      </p:sp>
      <p:sp>
        <p:nvSpPr>
          <p:cNvPr id="29704" name="Text Box 8">
            <a:extLst>
              <a:ext uri="{FF2B5EF4-FFF2-40B4-BE49-F238E27FC236}">
                <a16:creationId xmlns:a16="http://schemas.microsoft.com/office/drawing/2014/main" id="{8CFD7225-2327-696A-5D72-7FDF1A3BFC00}"/>
              </a:ext>
            </a:extLst>
          </p:cNvPr>
          <p:cNvSpPr txBox="1">
            <a:spLocks noChangeArrowheads="1"/>
          </p:cNvSpPr>
          <p:nvPr/>
        </p:nvSpPr>
        <p:spPr bwMode="auto">
          <a:xfrm>
            <a:off x="5622925" y="5984875"/>
            <a:ext cx="1708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r>
              <a:rPr lang="en-US" altLang="en-US" sz="2400">
                <a:latin typeface="Andalus" panose="02020603050405020304" pitchFamily="18" charset="-78"/>
                <a:cs typeface="Andalus" panose="02020603050405020304" pitchFamily="18" charset="-78"/>
              </a:rPr>
              <a:t>NUTRITION</a:t>
            </a:r>
          </a:p>
        </p:txBody>
      </p:sp>
      <p:sp>
        <p:nvSpPr>
          <p:cNvPr id="29705" name="Rectangle 9">
            <a:extLst>
              <a:ext uri="{FF2B5EF4-FFF2-40B4-BE49-F238E27FC236}">
                <a16:creationId xmlns:a16="http://schemas.microsoft.com/office/drawing/2014/main" id="{EFEA0A3A-C097-80F0-0ECA-EF5BFC997475}"/>
              </a:ext>
            </a:extLst>
          </p:cNvPr>
          <p:cNvSpPr>
            <a:spLocks noChangeArrowheads="1"/>
          </p:cNvSpPr>
          <p:nvPr/>
        </p:nvSpPr>
        <p:spPr bwMode="auto">
          <a:xfrm>
            <a:off x="3048000" y="3429000"/>
            <a:ext cx="914400" cy="304800"/>
          </a:xfrm>
          <a:prstGeom prst="rect">
            <a:avLst/>
          </a:prstGeom>
          <a:solidFill>
            <a:srgbClr val="85D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endParaRPr lang="en-US" altLang="en-US"/>
          </a:p>
        </p:txBody>
      </p:sp>
      <p:sp>
        <p:nvSpPr>
          <p:cNvPr id="29706" name="Rectangle 10">
            <a:extLst>
              <a:ext uri="{FF2B5EF4-FFF2-40B4-BE49-F238E27FC236}">
                <a16:creationId xmlns:a16="http://schemas.microsoft.com/office/drawing/2014/main" id="{DB89A81D-A040-FE72-120D-400A8EF309CF}"/>
              </a:ext>
            </a:extLst>
          </p:cNvPr>
          <p:cNvSpPr>
            <a:spLocks noChangeArrowheads="1"/>
          </p:cNvSpPr>
          <p:nvPr/>
        </p:nvSpPr>
        <p:spPr bwMode="auto">
          <a:xfrm>
            <a:off x="4876800" y="3429000"/>
            <a:ext cx="1752600" cy="304800"/>
          </a:xfrm>
          <a:prstGeom prst="rect">
            <a:avLst/>
          </a:prstGeom>
          <a:solidFill>
            <a:srgbClr val="85D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endParaRPr lang="en-US" altLang="en-US"/>
          </a:p>
        </p:txBody>
      </p:sp>
      <p:sp>
        <p:nvSpPr>
          <p:cNvPr id="29707" name="Rectangle 11">
            <a:extLst>
              <a:ext uri="{FF2B5EF4-FFF2-40B4-BE49-F238E27FC236}">
                <a16:creationId xmlns:a16="http://schemas.microsoft.com/office/drawing/2014/main" id="{B328659C-4A25-8412-36EC-AF299163A262}"/>
              </a:ext>
            </a:extLst>
          </p:cNvPr>
          <p:cNvSpPr>
            <a:spLocks noChangeArrowheads="1"/>
          </p:cNvSpPr>
          <p:nvPr/>
        </p:nvSpPr>
        <p:spPr bwMode="auto">
          <a:xfrm>
            <a:off x="2895600" y="5334000"/>
            <a:ext cx="1600200" cy="304800"/>
          </a:xfrm>
          <a:prstGeom prst="rect">
            <a:avLst/>
          </a:prstGeom>
          <a:solidFill>
            <a:srgbClr val="85D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endParaRPr lang="en-US" altLang="en-US"/>
          </a:p>
        </p:txBody>
      </p:sp>
      <p:sp>
        <p:nvSpPr>
          <p:cNvPr id="29708" name="Rectangle 12">
            <a:extLst>
              <a:ext uri="{FF2B5EF4-FFF2-40B4-BE49-F238E27FC236}">
                <a16:creationId xmlns:a16="http://schemas.microsoft.com/office/drawing/2014/main" id="{FAC0F6F5-4A15-6AC9-6253-A7F6A1BDA736}"/>
              </a:ext>
            </a:extLst>
          </p:cNvPr>
          <p:cNvSpPr>
            <a:spLocks noChangeArrowheads="1"/>
          </p:cNvSpPr>
          <p:nvPr/>
        </p:nvSpPr>
        <p:spPr bwMode="auto">
          <a:xfrm>
            <a:off x="4953000" y="5334000"/>
            <a:ext cx="1219200" cy="228600"/>
          </a:xfrm>
          <a:prstGeom prst="rect">
            <a:avLst/>
          </a:prstGeom>
          <a:solidFill>
            <a:srgbClr val="85D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endParaRPr lang="en-US" alt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a:extLst>
              <a:ext uri="{FF2B5EF4-FFF2-40B4-BE49-F238E27FC236}">
                <a16:creationId xmlns:a16="http://schemas.microsoft.com/office/drawing/2014/main" id="{CB1108C4-964A-70BB-47FD-59FF6BC413D0}"/>
              </a:ext>
            </a:extLst>
          </p:cNvPr>
          <p:cNvSpPr>
            <a:spLocks noGrp="1" noChangeArrowheads="1"/>
          </p:cNvSpPr>
          <p:nvPr>
            <p:ph type="body" idx="4294967295"/>
          </p:nvPr>
        </p:nvSpPr>
        <p:spPr>
          <a:xfrm>
            <a:off x="685800" y="1295400"/>
            <a:ext cx="7162800" cy="4191000"/>
          </a:xfrm>
          <a:solidFill>
            <a:schemeClr val="accent1"/>
          </a:solidFill>
          <a:ln w="76200" cmpd="tri">
            <a:solidFill>
              <a:schemeClr val="tx2"/>
            </a:solidFill>
            <a:miter lim="800000"/>
            <a:headEnd/>
            <a:tailEnd/>
          </a:ln>
        </p:spPr>
        <p:txBody>
          <a:bodyPr/>
          <a:lstStyle/>
          <a:p>
            <a:pPr algn="ctr" eaLnBrk="1" hangingPunct="1"/>
            <a:r>
              <a:rPr lang="en-US" altLang="en-US" sz="8000">
                <a:solidFill>
                  <a:schemeClr val="tx2"/>
                </a:solidFill>
                <a:latin typeface="Algerian" panose="04020705040A02060702" pitchFamily="82" charset="0"/>
              </a:rPr>
              <a:t>R-</a:t>
            </a:r>
          </a:p>
          <a:p>
            <a:pPr algn="ctr" eaLnBrk="1" hangingPunct="1"/>
            <a:r>
              <a:rPr lang="en-US" altLang="en-US" sz="9600">
                <a:solidFill>
                  <a:srgbClr val="FFFF00"/>
                </a:solidFill>
                <a:latin typeface="Andalus" panose="02020603050405020304" pitchFamily="18" charset="-78"/>
                <a:cs typeface="Andalus" panose="02020603050405020304" pitchFamily="18" charset="-78"/>
              </a:rPr>
              <a:t>Relaxation</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FFFF"/>
            </a:gs>
            <a:gs pos="100000">
              <a:srgbClr val="007676"/>
            </a:gs>
          </a:gsLst>
          <a:lin ang="5400000" scaled="1"/>
        </a:gradFill>
        <a:effectLst/>
      </p:bgPr>
    </p:bg>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1CA4D37D-ADCD-A1C4-D06F-D30057173BB1}"/>
              </a:ext>
            </a:extLst>
          </p:cNvPr>
          <p:cNvSpPr>
            <a:spLocks noGrp="1" noChangeArrowheads="1"/>
          </p:cNvSpPr>
          <p:nvPr>
            <p:ph type="title" sz="quarter"/>
          </p:nvPr>
        </p:nvSpPr>
        <p:spPr>
          <a:xfrm>
            <a:off x="685800" y="306388"/>
            <a:ext cx="8001000" cy="1141412"/>
          </a:xfrm>
        </p:spPr>
        <p:txBody>
          <a:bodyPr rtlCol="0">
            <a:normAutofit fontScale="90000"/>
          </a:bodyPr>
          <a:lstStyle/>
          <a:p>
            <a:pPr eaLnBrk="1" fontAlgn="auto" hangingPunct="1">
              <a:spcAft>
                <a:spcPts val="0"/>
              </a:spcAft>
              <a:defRPr/>
            </a:pPr>
            <a:r>
              <a:rPr lang="en-US" altLang="en-US" sz="4000" dirty="0">
                <a:solidFill>
                  <a:schemeClr val="tx2"/>
                </a:solidFill>
                <a:latin typeface="Andalus" pitchFamily="18" charset="-78"/>
                <a:cs typeface="Andalus" pitchFamily="18" charset="-78"/>
              </a:rPr>
              <a:t>                                 </a:t>
            </a:r>
            <a:r>
              <a:rPr lang="en-US" altLang="en-US" sz="4000" dirty="0">
                <a:solidFill>
                  <a:schemeClr val="tx2"/>
                </a:solidFill>
                <a:latin typeface="Algerian" pitchFamily="82" charset="0"/>
                <a:cs typeface="Andalus" pitchFamily="18" charset="-78"/>
              </a:rPr>
              <a:t>R</a:t>
            </a:r>
            <a:br>
              <a:rPr lang="en-US" altLang="en-US" sz="4000" dirty="0">
                <a:solidFill>
                  <a:schemeClr val="tx2"/>
                </a:solidFill>
                <a:latin typeface="Andalus" pitchFamily="18" charset="-78"/>
                <a:cs typeface="Andalus" pitchFamily="18" charset="-78"/>
              </a:rPr>
            </a:br>
            <a:r>
              <a:rPr lang="en-US" altLang="en-US" sz="4000" dirty="0">
                <a:solidFill>
                  <a:schemeClr val="tx2"/>
                </a:solidFill>
                <a:latin typeface="Andalus" pitchFamily="18" charset="-78"/>
                <a:cs typeface="Andalus" pitchFamily="18" charset="-78"/>
              </a:rPr>
              <a:t>                           </a:t>
            </a:r>
            <a:r>
              <a:rPr lang="en-US" altLang="en-US" sz="4000" dirty="0">
                <a:solidFill>
                  <a:srgbClr val="FF0000"/>
                </a:solidFill>
                <a:latin typeface="Andalus" pitchFamily="18" charset="-78"/>
                <a:cs typeface="Andalus" pitchFamily="18" charset="-78"/>
              </a:rPr>
              <a:t>Relaxation</a:t>
            </a:r>
          </a:p>
        </p:txBody>
      </p:sp>
      <p:pic>
        <p:nvPicPr>
          <p:cNvPr id="31747" name="Picture 4" descr="music">
            <a:extLst>
              <a:ext uri="{FF2B5EF4-FFF2-40B4-BE49-F238E27FC236}">
                <a16:creationId xmlns:a16="http://schemas.microsoft.com/office/drawing/2014/main" id="{768A8AD4-AF41-E778-E489-FCAD3FB32C69}"/>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1857375" y="1990725"/>
            <a:ext cx="1428750" cy="1428750"/>
          </a:xfrm>
        </p:spPr>
      </p:pic>
      <p:pic>
        <p:nvPicPr>
          <p:cNvPr id="31748" name="Picture 6" descr="animals_playing_in_snow_with_gifts">
            <a:extLst>
              <a:ext uri="{FF2B5EF4-FFF2-40B4-BE49-F238E27FC236}">
                <a16:creationId xmlns:a16="http://schemas.microsoft.com/office/drawing/2014/main" id="{CC1452BE-7B9E-9846-76FE-E0EA970AB246}"/>
              </a:ext>
            </a:extLst>
          </p:cNvPr>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6172200" y="1676400"/>
            <a:ext cx="2362200" cy="2667000"/>
          </a:xfrm>
        </p:spPr>
      </p:pic>
      <p:pic>
        <p:nvPicPr>
          <p:cNvPr id="31749" name="Picture 8" descr="television">
            <a:extLst>
              <a:ext uri="{FF2B5EF4-FFF2-40B4-BE49-F238E27FC236}">
                <a16:creationId xmlns:a16="http://schemas.microsoft.com/office/drawing/2014/main" id="{493CD13E-E317-3CAD-D857-3EEE4D88D43E}"/>
              </a:ext>
            </a:extLst>
          </p:cNvPr>
          <p:cNvPicPr>
            <a:picLocks noGrp="1" noChangeAspect="1" noChangeArrowheads="1"/>
          </p:cNvPicPr>
          <p:nvPr>
            <p:ph sz="quarter" idx="3"/>
          </p:nvPr>
        </p:nvPicPr>
        <p:blipFill>
          <a:blip r:embed="rId4">
            <a:extLst>
              <a:ext uri="{28A0092B-C50C-407E-A947-70E740481C1C}">
                <a14:useLocalDpi xmlns:a14="http://schemas.microsoft.com/office/drawing/2010/main" val="0"/>
              </a:ext>
            </a:extLst>
          </a:blip>
          <a:srcRect/>
          <a:stretch>
            <a:fillRect/>
          </a:stretch>
        </p:blipFill>
        <p:spPr>
          <a:xfrm>
            <a:off x="228600" y="4495800"/>
            <a:ext cx="2771775" cy="1752600"/>
          </a:xfrm>
        </p:spPr>
      </p:pic>
      <p:pic>
        <p:nvPicPr>
          <p:cNvPr id="31750" name="Picture 10" descr="Dancing%20grl">
            <a:extLst>
              <a:ext uri="{FF2B5EF4-FFF2-40B4-BE49-F238E27FC236}">
                <a16:creationId xmlns:a16="http://schemas.microsoft.com/office/drawing/2014/main" id="{9F78C891-D422-C51F-5D1C-60E1C0D2536F}"/>
              </a:ext>
            </a:extLst>
          </p:cNvPr>
          <p:cNvPicPr>
            <a:picLocks noGrp="1" noChangeAspect="1" noChangeArrowheads="1" noCrop="1"/>
          </p:cNvPicPr>
          <p:nvPr>
            <p:ph sz="quarter" idx="4"/>
          </p:nvPr>
        </p:nvPicPr>
        <p:blipFill>
          <a:blip r:embed="rId5">
            <a:lum contrast="36000"/>
            <a:extLst>
              <a:ext uri="{28A0092B-C50C-407E-A947-70E740481C1C}">
                <a14:useLocalDpi xmlns:a14="http://schemas.microsoft.com/office/drawing/2010/main" val="0"/>
              </a:ext>
            </a:extLst>
          </a:blip>
          <a:srcRect/>
          <a:stretch>
            <a:fillRect/>
          </a:stretch>
        </p:blipFill>
        <p:spPr>
          <a:xfrm>
            <a:off x="6324600" y="4343400"/>
            <a:ext cx="2209800" cy="1981200"/>
          </a:xfrm>
        </p:spPr>
      </p:pic>
      <p:pic>
        <p:nvPicPr>
          <p:cNvPr id="31751" name="Picture 12" descr="music">
            <a:extLst>
              <a:ext uri="{FF2B5EF4-FFF2-40B4-BE49-F238E27FC236}">
                <a16:creationId xmlns:a16="http://schemas.microsoft.com/office/drawing/2014/main" id="{ED1A0792-936A-5D0D-A2A5-0C15A6AFDEDD}"/>
              </a:ext>
            </a:extLst>
          </p:cNvPr>
          <p:cNvPicPr>
            <a:picLocks noChangeAspect="1" noChangeArrowheads="1"/>
          </p:cNvPicPr>
          <p:nvPr/>
        </p:nvPicPr>
        <p:blipFill>
          <a:blip r:embed="rId6">
            <a:lum contrast="-12000"/>
            <a:extLst>
              <a:ext uri="{28A0092B-C50C-407E-A947-70E740481C1C}">
                <a14:useLocalDpi xmlns:a14="http://schemas.microsoft.com/office/drawing/2010/main" val="0"/>
              </a:ext>
            </a:extLst>
          </a:blip>
          <a:srcRect/>
          <a:stretch>
            <a:fillRect/>
          </a:stretch>
        </p:blipFill>
        <p:spPr bwMode="auto">
          <a:xfrm>
            <a:off x="2895600" y="4343400"/>
            <a:ext cx="34290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2" name="Picture 13" descr="ShowLetter(1)">
            <a:extLst>
              <a:ext uri="{FF2B5EF4-FFF2-40B4-BE49-F238E27FC236}">
                <a16:creationId xmlns:a16="http://schemas.microsoft.com/office/drawing/2014/main" id="{6E42CF4D-E45B-C59F-F23D-AA2D4193266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8600" y="1676400"/>
            <a:ext cx="266700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3" name="Picture 14" descr="Anything%20Goes%20Sailors">
            <a:extLst>
              <a:ext uri="{FF2B5EF4-FFF2-40B4-BE49-F238E27FC236}">
                <a16:creationId xmlns:a16="http://schemas.microsoft.com/office/drawing/2014/main" id="{EA2F8938-9696-27F1-8ADA-20873A19464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95600" y="1676400"/>
            <a:ext cx="33528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3">
            <a:extLst>
              <a:ext uri="{FF2B5EF4-FFF2-40B4-BE49-F238E27FC236}">
                <a16:creationId xmlns:a16="http://schemas.microsoft.com/office/drawing/2014/main" id="{8F1DB3CD-77B9-3D49-2436-DB09086A975E}"/>
              </a:ext>
            </a:extLst>
          </p:cNvPr>
          <p:cNvSpPr>
            <a:spLocks noGrp="1" noChangeArrowheads="1"/>
          </p:cNvSpPr>
          <p:nvPr>
            <p:ph idx="1"/>
          </p:nvPr>
        </p:nvSpPr>
        <p:spPr>
          <a:xfrm>
            <a:off x="609600" y="914400"/>
            <a:ext cx="6348413" cy="5486400"/>
          </a:xfrm>
          <a:solidFill>
            <a:srgbClr val="66FFFF"/>
          </a:solidFill>
          <a:ln w="76200" cmpd="tri">
            <a:solidFill>
              <a:schemeClr val="tx2"/>
            </a:solidFill>
            <a:miter lim="800000"/>
            <a:headEnd/>
            <a:tailEnd/>
          </a:ln>
        </p:spPr>
        <p:txBody>
          <a:bodyPr/>
          <a:lstStyle/>
          <a:p>
            <a:pPr algn="ctr" eaLnBrk="1" hangingPunct="1">
              <a:buFont typeface="Wingdings 3" panose="05040102010807070707" pitchFamily="18" charset="2"/>
              <a:buNone/>
            </a:pPr>
            <a:r>
              <a:rPr lang="en-US" altLang="en-US" sz="9600">
                <a:solidFill>
                  <a:srgbClr val="FFFF00"/>
                </a:solidFill>
                <a:latin typeface="Algerian" panose="04020705040A02060702" pitchFamily="82" charset="0"/>
              </a:rPr>
              <a:t>E</a:t>
            </a:r>
          </a:p>
          <a:p>
            <a:pPr algn="ctr" eaLnBrk="1" hangingPunct="1">
              <a:buFont typeface="Wingdings 3" panose="05040102010807070707" pitchFamily="18" charset="2"/>
              <a:buNone/>
            </a:pPr>
            <a:endParaRPr lang="en-US" altLang="en-US" sz="9600">
              <a:solidFill>
                <a:srgbClr val="FFFF00"/>
              </a:solidFill>
              <a:latin typeface="Algerian" panose="04020705040A02060702" pitchFamily="82" charset="0"/>
            </a:endParaRPr>
          </a:p>
          <a:p>
            <a:pPr algn="ctr" eaLnBrk="1" hangingPunct="1">
              <a:buFont typeface="Wingdings 3" panose="05040102010807070707" pitchFamily="18" charset="2"/>
              <a:buNone/>
            </a:pPr>
            <a:r>
              <a:rPr lang="en-US" altLang="en-US" sz="6600">
                <a:solidFill>
                  <a:srgbClr val="FF0000"/>
                </a:solidFill>
                <a:latin typeface="Algerian" panose="04020705040A02060702" pitchFamily="82" charset="0"/>
              </a:rPr>
              <a:t>Exercise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FFFF"/>
            </a:gs>
            <a:gs pos="100000">
              <a:srgbClr val="007676"/>
            </a:gs>
          </a:gsLst>
          <a:lin ang="5400000" scaled="1"/>
        </a:gradFill>
        <a:effectLst/>
      </p:bgPr>
    </p:bg>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EA162A53-9C3B-C39A-EA16-817D85812C1E}"/>
              </a:ext>
            </a:extLst>
          </p:cNvPr>
          <p:cNvSpPr>
            <a:spLocks noGrp="1" noChangeArrowheads="1"/>
          </p:cNvSpPr>
          <p:nvPr>
            <p:ph type="title" sz="quarter"/>
          </p:nvPr>
        </p:nvSpPr>
        <p:spPr>
          <a:xfrm>
            <a:off x="457200" y="0"/>
            <a:ext cx="8458200" cy="1600200"/>
          </a:xfrm>
        </p:spPr>
        <p:txBody>
          <a:bodyPr/>
          <a:lstStyle/>
          <a:p>
            <a:pPr eaLnBrk="1" hangingPunct="1"/>
            <a:r>
              <a:rPr lang="en-US" altLang="en-US">
                <a:solidFill>
                  <a:srgbClr val="FF3300"/>
                </a:solidFill>
                <a:latin typeface="Algerian" panose="04020705040A02060702" pitchFamily="82" charset="0"/>
              </a:rPr>
              <a:t>                                   E</a:t>
            </a:r>
            <a:br>
              <a:rPr lang="en-US" altLang="en-US">
                <a:latin typeface="Algerian" panose="04020705040A02060702" pitchFamily="82" charset="0"/>
              </a:rPr>
            </a:br>
            <a:r>
              <a:rPr lang="en-US" altLang="en-US">
                <a:latin typeface="Algerian" panose="04020705040A02060702" pitchFamily="82" charset="0"/>
              </a:rPr>
              <a:t>                             </a:t>
            </a:r>
            <a:r>
              <a:rPr lang="en-US" altLang="en-US">
                <a:solidFill>
                  <a:srgbClr val="0000FF"/>
                </a:solidFill>
                <a:latin typeface="Algerian" panose="04020705040A02060702" pitchFamily="82" charset="0"/>
              </a:rPr>
              <a:t>Exercise</a:t>
            </a:r>
          </a:p>
        </p:txBody>
      </p:sp>
      <p:pic>
        <p:nvPicPr>
          <p:cNvPr id="33795" name="Picture 4" descr="animal on skateboard">
            <a:extLst>
              <a:ext uri="{FF2B5EF4-FFF2-40B4-BE49-F238E27FC236}">
                <a16:creationId xmlns:a16="http://schemas.microsoft.com/office/drawing/2014/main" id="{FBA520F9-B610-56C9-EC90-DD4C33D037DE}"/>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304800" y="1524000"/>
            <a:ext cx="2743200" cy="2362200"/>
          </a:xfrm>
        </p:spPr>
      </p:pic>
      <p:pic>
        <p:nvPicPr>
          <p:cNvPr id="33796" name="Picture 6" descr="cricket">
            <a:extLst>
              <a:ext uri="{FF2B5EF4-FFF2-40B4-BE49-F238E27FC236}">
                <a16:creationId xmlns:a16="http://schemas.microsoft.com/office/drawing/2014/main" id="{4D7EA7FB-EF7D-B092-7B8E-47FCBB4CA9BF}"/>
              </a:ext>
            </a:extLst>
          </p:cNvPr>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5486400" y="1524000"/>
            <a:ext cx="2362200" cy="2514600"/>
          </a:xfrm>
        </p:spPr>
      </p:pic>
      <p:pic>
        <p:nvPicPr>
          <p:cNvPr id="33797" name="Picture 13" descr="meditate">
            <a:extLst>
              <a:ext uri="{FF2B5EF4-FFF2-40B4-BE49-F238E27FC236}">
                <a16:creationId xmlns:a16="http://schemas.microsoft.com/office/drawing/2014/main" id="{6E543C8C-F446-F0C3-0B82-323A643E2BFA}"/>
              </a:ext>
            </a:extLst>
          </p:cNvPr>
          <p:cNvPicPr>
            <a:picLocks noGrp="1" noChangeAspect="1" noChangeArrowheads="1"/>
          </p:cNvPicPr>
          <p:nvPr>
            <p:ph sz="quarter" idx="3"/>
          </p:nvPr>
        </p:nvPicPr>
        <p:blipFill>
          <a:blip r:embed="rId4">
            <a:lum bright="18000" contrast="12000"/>
            <a:extLst>
              <a:ext uri="{28A0092B-C50C-407E-A947-70E740481C1C}">
                <a14:useLocalDpi xmlns:a14="http://schemas.microsoft.com/office/drawing/2010/main" val="0"/>
              </a:ext>
            </a:extLst>
          </a:blip>
          <a:srcRect/>
          <a:stretch>
            <a:fillRect/>
          </a:stretch>
        </p:blipFill>
        <p:spPr>
          <a:xfrm>
            <a:off x="381000" y="3962400"/>
            <a:ext cx="2514600" cy="2514600"/>
          </a:xfrm>
        </p:spPr>
      </p:pic>
      <p:pic>
        <p:nvPicPr>
          <p:cNvPr id="33798" name="Picture 10" descr="jogging">
            <a:extLst>
              <a:ext uri="{FF2B5EF4-FFF2-40B4-BE49-F238E27FC236}">
                <a16:creationId xmlns:a16="http://schemas.microsoft.com/office/drawing/2014/main" id="{D17817A4-C24D-C8E3-DC3E-8217D6FA2B76}"/>
              </a:ext>
            </a:extLst>
          </p:cNvPr>
          <p:cNvPicPr>
            <a:picLocks noGrp="1" noChangeAspect="1" noChangeArrowheads="1"/>
          </p:cNvPicPr>
          <p:nvPr>
            <p:ph sz="quarter" idx="4"/>
          </p:nvPr>
        </p:nvPicPr>
        <p:blipFill>
          <a:blip r:embed="rId5">
            <a:extLst>
              <a:ext uri="{28A0092B-C50C-407E-A947-70E740481C1C}">
                <a14:useLocalDpi xmlns:a14="http://schemas.microsoft.com/office/drawing/2010/main" val="0"/>
              </a:ext>
            </a:extLst>
          </a:blip>
          <a:srcRect/>
          <a:stretch>
            <a:fillRect/>
          </a:stretch>
        </p:blipFill>
        <p:spPr>
          <a:xfrm>
            <a:off x="4953000" y="3962400"/>
            <a:ext cx="2895600" cy="2514600"/>
          </a:xfrm>
        </p:spPr>
      </p:pic>
      <p:pic>
        <p:nvPicPr>
          <p:cNvPr id="33799" name="Picture 14" descr="10sailor">
            <a:extLst>
              <a:ext uri="{FF2B5EF4-FFF2-40B4-BE49-F238E27FC236}">
                <a16:creationId xmlns:a16="http://schemas.microsoft.com/office/drawing/2014/main" id="{83CE587B-8983-30FB-918F-032A51E3652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48000" y="1524000"/>
            <a:ext cx="24384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0" name="Picture 15" descr="02slr">
            <a:extLst>
              <a:ext uri="{FF2B5EF4-FFF2-40B4-BE49-F238E27FC236}">
                <a16:creationId xmlns:a16="http://schemas.microsoft.com/office/drawing/2014/main" id="{94153607-4B5A-F9B6-52BC-2C503DCF431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95600" y="3962400"/>
            <a:ext cx="2085975"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a:extLst>
              <a:ext uri="{FF2B5EF4-FFF2-40B4-BE49-F238E27FC236}">
                <a16:creationId xmlns:a16="http://schemas.microsoft.com/office/drawing/2014/main" id="{CAF8E06B-D88F-77F4-63D6-192348227824}"/>
              </a:ext>
            </a:extLst>
          </p:cNvPr>
          <p:cNvSpPr>
            <a:spLocks noGrp="1" noChangeArrowheads="1"/>
          </p:cNvSpPr>
          <p:nvPr>
            <p:ph idx="1"/>
          </p:nvPr>
        </p:nvSpPr>
        <p:spPr>
          <a:xfrm>
            <a:off x="685800" y="1066800"/>
            <a:ext cx="7696200" cy="4876800"/>
          </a:xfrm>
          <a:solidFill>
            <a:srgbClr val="CC99FF"/>
          </a:solidFill>
          <a:ln w="76200" cmpd="tri">
            <a:solidFill>
              <a:schemeClr val="tx2"/>
            </a:solidFill>
            <a:miter lim="800000"/>
            <a:headEnd/>
            <a:tailEnd/>
          </a:ln>
        </p:spPr>
        <p:txBody>
          <a:bodyPr/>
          <a:lstStyle/>
          <a:p>
            <a:pPr algn="ctr" eaLnBrk="1" hangingPunct="1">
              <a:buFont typeface="Wingdings 3" panose="05040102010807070707" pitchFamily="18" charset="2"/>
              <a:buNone/>
            </a:pPr>
            <a:r>
              <a:rPr lang="en-US" altLang="en-US" sz="9600">
                <a:solidFill>
                  <a:srgbClr val="0000FF"/>
                </a:solidFill>
                <a:latin typeface="Algerian" panose="04020705040A02060702" pitchFamily="82" charset="0"/>
              </a:rPr>
              <a:t>S</a:t>
            </a:r>
          </a:p>
          <a:p>
            <a:pPr algn="ctr" eaLnBrk="1" hangingPunct="1">
              <a:buFont typeface="Wingdings 3" panose="05040102010807070707" pitchFamily="18" charset="2"/>
              <a:buNone/>
            </a:pPr>
            <a:endParaRPr lang="en-US" altLang="en-US" sz="9600">
              <a:solidFill>
                <a:schemeClr val="tx2"/>
              </a:solidFill>
              <a:latin typeface="Algerian" panose="04020705040A02060702" pitchFamily="82" charset="0"/>
              <a:cs typeface="Andalus" panose="02020603050405020304" pitchFamily="18" charset="-78"/>
            </a:endParaRPr>
          </a:p>
          <a:p>
            <a:pPr algn="ctr" eaLnBrk="1" hangingPunct="1">
              <a:buFont typeface="Wingdings 3" panose="05040102010807070707" pitchFamily="18" charset="2"/>
              <a:buNone/>
            </a:pPr>
            <a:r>
              <a:rPr lang="en-US" altLang="en-US" sz="6600">
                <a:solidFill>
                  <a:srgbClr val="FF3300"/>
                </a:solidFill>
                <a:latin typeface="Andalus" panose="02020603050405020304" pitchFamily="18" charset="-78"/>
                <a:cs typeface="Andalus" panose="02020603050405020304" pitchFamily="18" charset="-78"/>
              </a:rPr>
              <a:t>Support</a:t>
            </a:r>
            <a:r>
              <a:rPr lang="en-US" altLang="en-US" sz="6600">
                <a:latin typeface="Andalus" panose="02020603050405020304" pitchFamily="18" charset="-78"/>
                <a:cs typeface="Andalus" panose="02020603050405020304" pitchFamily="18" charset="-78"/>
              </a:rPr>
              <a:t> </a:t>
            </a:r>
            <a:r>
              <a:rPr lang="en-US" altLang="en-US" sz="6600">
                <a:solidFill>
                  <a:srgbClr val="FFFF00"/>
                </a:solidFill>
                <a:latin typeface="Andalus" panose="02020603050405020304" pitchFamily="18" charset="-78"/>
                <a:cs typeface="Andalus" panose="02020603050405020304" pitchFamily="18" charset="-78"/>
              </a:rPr>
              <a:t>System</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FFFF"/>
            </a:gs>
            <a:gs pos="100000">
              <a:srgbClr val="007676"/>
            </a:gs>
          </a:gsLst>
          <a:lin ang="5400000" scaled="1"/>
        </a:gradFill>
        <a:effectLst/>
      </p:bgPr>
    </p:bg>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C0FD20B8-A307-7B1F-9361-1C1B95D97C2F}"/>
              </a:ext>
            </a:extLst>
          </p:cNvPr>
          <p:cNvSpPr>
            <a:spLocks noGrp="1" noChangeArrowheads="1"/>
          </p:cNvSpPr>
          <p:nvPr>
            <p:ph type="title" sz="quarter"/>
          </p:nvPr>
        </p:nvSpPr>
        <p:spPr>
          <a:xfrm>
            <a:off x="685800" y="304800"/>
            <a:ext cx="7772400" cy="1524000"/>
          </a:xfrm>
        </p:spPr>
        <p:txBody>
          <a:bodyPr/>
          <a:lstStyle/>
          <a:p>
            <a:pPr algn="ctr" eaLnBrk="1" hangingPunct="1"/>
            <a:r>
              <a:rPr lang="en-US" altLang="en-US" sz="4000">
                <a:solidFill>
                  <a:schemeClr val="tx2"/>
                </a:solidFill>
                <a:latin typeface="Algerian" panose="04020705040A02060702" pitchFamily="82" charset="0"/>
              </a:rPr>
              <a:t>S</a:t>
            </a:r>
            <a:br>
              <a:rPr lang="en-US" altLang="en-US" sz="4000"/>
            </a:br>
            <a:r>
              <a:rPr lang="en-US" altLang="en-US" sz="4000">
                <a:solidFill>
                  <a:srgbClr val="0000FF"/>
                </a:solidFill>
                <a:latin typeface="Andalus" panose="02020603050405020304" pitchFamily="18" charset="-78"/>
                <a:cs typeface="Andalus" panose="02020603050405020304" pitchFamily="18" charset="-78"/>
              </a:rPr>
              <a:t>Support System</a:t>
            </a:r>
          </a:p>
        </p:txBody>
      </p:sp>
      <p:pic>
        <p:nvPicPr>
          <p:cNvPr id="35843" name="Picture 4" descr="mother&amp; son">
            <a:extLst>
              <a:ext uri="{FF2B5EF4-FFF2-40B4-BE49-F238E27FC236}">
                <a16:creationId xmlns:a16="http://schemas.microsoft.com/office/drawing/2014/main" id="{36035CFC-33C2-29DF-49C7-5CF41893ED0F}"/>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5486400" y="4191000"/>
            <a:ext cx="2514600" cy="2438400"/>
          </a:xfrm>
        </p:spPr>
      </p:pic>
      <p:pic>
        <p:nvPicPr>
          <p:cNvPr id="35844" name="Picture 6" descr="friends chatting cartoon">
            <a:extLst>
              <a:ext uri="{FF2B5EF4-FFF2-40B4-BE49-F238E27FC236}">
                <a16:creationId xmlns:a16="http://schemas.microsoft.com/office/drawing/2014/main" id="{745071B7-8D86-B7E4-29E2-78E542191E63}"/>
              </a:ext>
            </a:extLst>
          </p:cNvPr>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457200" y="1981200"/>
            <a:ext cx="3200400" cy="2209800"/>
          </a:xfrm>
        </p:spPr>
      </p:pic>
      <p:sp>
        <p:nvSpPr>
          <p:cNvPr id="35845" name="Content Placeholder 1">
            <a:extLst>
              <a:ext uri="{FF2B5EF4-FFF2-40B4-BE49-F238E27FC236}">
                <a16:creationId xmlns:a16="http://schemas.microsoft.com/office/drawing/2014/main" id="{6D63EAF8-7D0C-B556-30FD-F3D9FF2EB9DE}"/>
              </a:ext>
            </a:extLst>
          </p:cNvPr>
          <p:cNvSpPr>
            <a:spLocks noGrp="1"/>
          </p:cNvSpPr>
          <p:nvPr>
            <p:ph sz="quarter" idx="3"/>
          </p:nvPr>
        </p:nvSpPr>
        <p:spPr/>
        <p:txBody>
          <a:bodyPr/>
          <a:lstStyle/>
          <a:p>
            <a:pPr eaLnBrk="1" hangingPunct="1"/>
            <a:endParaRPr lang="en-IN" altLang="en-US" sz="1800"/>
          </a:p>
        </p:txBody>
      </p:sp>
      <p:pic>
        <p:nvPicPr>
          <p:cNvPr id="35846" name="Picture 10" descr="teen04">
            <a:extLst>
              <a:ext uri="{FF2B5EF4-FFF2-40B4-BE49-F238E27FC236}">
                <a16:creationId xmlns:a16="http://schemas.microsoft.com/office/drawing/2014/main" id="{76C3AAF5-814C-BCC6-8CFB-DCD8DB7948F5}"/>
              </a:ext>
            </a:extLst>
          </p:cNvPr>
          <p:cNvPicPr>
            <a:picLocks noGrp="1" noChangeAspect="1" noChangeArrowheads="1"/>
          </p:cNvPicPr>
          <p:nvPr>
            <p:ph sz="quarter" idx="4"/>
          </p:nvPr>
        </p:nvPicPr>
        <p:blipFill>
          <a:blip r:embed="rId4">
            <a:extLst>
              <a:ext uri="{28A0092B-C50C-407E-A947-70E740481C1C}">
                <a14:useLocalDpi xmlns:a14="http://schemas.microsoft.com/office/drawing/2010/main" val="0"/>
              </a:ext>
            </a:extLst>
          </a:blip>
          <a:srcRect/>
          <a:stretch>
            <a:fillRect/>
          </a:stretch>
        </p:blipFill>
        <p:spPr>
          <a:xfrm>
            <a:off x="3657600" y="2057400"/>
            <a:ext cx="4343400" cy="2133600"/>
          </a:xfrm>
        </p:spPr>
      </p:pic>
      <p:pic>
        <p:nvPicPr>
          <p:cNvPr id="35847" name="Picture 12" descr="ShowLetter(1)">
            <a:extLst>
              <a:ext uri="{FF2B5EF4-FFF2-40B4-BE49-F238E27FC236}">
                <a16:creationId xmlns:a16="http://schemas.microsoft.com/office/drawing/2014/main" id="{746E66D7-D4C7-E0F9-E478-2F2FD65F4CC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4191000"/>
            <a:ext cx="50292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3">
            <a:extLst>
              <a:ext uri="{FF2B5EF4-FFF2-40B4-BE49-F238E27FC236}">
                <a16:creationId xmlns:a16="http://schemas.microsoft.com/office/drawing/2014/main" id="{262A20B9-6E9B-D9DE-79E8-B5936AC91ADE}"/>
              </a:ext>
            </a:extLst>
          </p:cNvPr>
          <p:cNvSpPr>
            <a:spLocks noGrp="1" noChangeArrowheads="1"/>
          </p:cNvSpPr>
          <p:nvPr>
            <p:ph idx="1"/>
          </p:nvPr>
        </p:nvSpPr>
        <p:spPr>
          <a:xfrm>
            <a:off x="609600" y="1143000"/>
            <a:ext cx="7467600" cy="5334000"/>
          </a:xfrm>
          <a:solidFill>
            <a:srgbClr val="FF66CC"/>
          </a:solidFill>
          <a:ln w="76200" cmpd="tri">
            <a:solidFill>
              <a:schemeClr val="tx2"/>
            </a:solidFill>
            <a:miter lim="800000"/>
            <a:headEnd/>
            <a:tailEnd/>
          </a:ln>
        </p:spPr>
        <p:txBody>
          <a:bodyPr/>
          <a:lstStyle/>
          <a:p>
            <a:pPr algn="ctr" eaLnBrk="1" hangingPunct="1">
              <a:buFont typeface="Wingdings 3" panose="05040102010807070707" pitchFamily="18" charset="2"/>
              <a:buNone/>
            </a:pPr>
            <a:r>
              <a:rPr lang="en-US" altLang="en-US" sz="9600">
                <a:solidFill>
                  <a:schemeClr val="tx2"/>
                </a:solidFill>
                <a:latin typeface="Algerian" panose="04020705040A02060702" pitchFamily="82" charset="0"/>
              </a:rPr>
              <a:t>S</a:t>
            </a:r>
          </a:p>
          <a:p>
            <a:pPr algn="ctr" eaLnBrk="1" hangingPunct="1">
              <a:buFont typeface="Wingdings 3" panose="05040102010807070707" pitchFamily="18" charset="2"/>
              <a:buNone/>
            </a:pPr>
            <a:endParaRPr lang="en-US" altLang="en-US" sz="9600">
              <a:solidFill>
                <a:schemeClr val="tx2"/>
              </a:solidFill>
              <a:latin typeface="Algerian" panose="04020705040A02060702" pitchFamily="82" charset="0"/>
            </a:endParaRPr>
          </a:p>
          <a:p>
            <a:pPr algn="ctr" eaLnBrk="1" hangingPunct="1">
              <a:buFont typeface="Wingdings 3" panose="05040102010807070707" pitchFamily="18" charset="2"/>
              <a:buNone/>
            </a:pPr>
            <a:r>
              <a:rPr lang="en-US" altLang="en-US" sz="9600">
                <a:solidFill>
                  <a:srgbClr val="FFFF00"/>
                </a:solidFill>
                <a:latin typeface="Andalus" panose="02020603050405020304" pitchFamily="18" charset="-78"/>
                <a:cs typeface="Andalus" panose="02020603050405020304" pitchFamily="18" charset="-78"/>
              </a:rPr>
              <a:t>Sleep</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FFFF"/>
            </a:gs>
            <a:gs pos="100000">
              <a:srgbClr val="007676"/>
            </a:gs>
          </a:gsLst>
          <a:lin ang="5400000" scaled="1"/>
        </a:gradFill>
        <a:effectLst/>
      </p:bgPr>
    </p:bg>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7DACE9B3-12CB-9B4A-85E9-36FF800B28BA}"/>
              </a:ext>
            </a:extLst>
          </p:cNvPr>
          <p:cNvSpPr>
            <a:spLocks noGrp="1" noChangeArrowheads="1"/>
          </p:cNvSpPr>
          <p:nvPr>
            <p:ph type="title" sz="quarter"/>
          </p:nvPr>
        </p:nvSpPr>
        <p:spPr>
          <a:xfrm>
            <a:off x="457200" y="0"/>
            <a:ext cx="8305800" cy="1600200"/>
          </a:xfrm>
        </p:spPr>
        <p:txBody>
          <a:bodyPr/>
          <a:lstStyle/>
          <a:p>
            <a:pPr algn="ctr" eaLnBrk="1" hangingPunct="1"/>
            <a:r>
              <a:rPr lang="en-US" altLang="en-US" sz="5400" b="1">
                <a:solidFill>
                  <a:srgbClr val="FFFF00"/>
                </a:solidFill>
                <a:latin typeface="Algerian" panose="04020705040A02060702" pitchFamily="82" charset="0"/>
              </a:rPr>
              <a:t>S</a:t>
            </a:r>
            <a:br>
              <a:rPr lang="en-US" altLang="en-US" sz="5400" b="1">
                <a:solidFill>
                  <a:srgbClr val="FFFF00"/>
                </a:solidFill>
              </a:rPr>
            </a:br>
            <a:r>
              <a:rPr lang="en-US" altLang="en-US">
                <a:solidFill>
                  <a:srgbClr val="FF0000"/>
                </a:solidFill>
                <a:latin typeface="Andalus" panose="02020603050405020304" pitchFamily="18" charset="-78"/>
                <a:cs typeface="Andalus" panose="02020603050405020304" pitchFamily="18" charset="-78"/>
              </a:rPr>
              <a:t>SLEEP</a:t>
            </a:r>
          </a:p>
        </p:txBody>
      </p:sp>
      <p:pic>
        <p:nvPicPr>
          <p:cNvPr id="37891" name="Picture 4" descr="sleeping pups">
            <a:extLst>
              <a:ext uri="{FF2B5EF4-FFF2-40B4-BE49-F238E27FC236}">
                <a16:creationId xmlns:a16="http://schemas.microsoft.com/office/drawing/2014/main" id="{85F0FFE7-F747-7AEE-1DDA-C4D1F78A0002}"/>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1219200" y="1752600"/>
            <a:ext cx="2514600" cy="2286000"/>
          </a:xfrm>
          <a:solidFill>
            <a:srgbClr val="FF33CC"/>
          </a:solidFill>
        </p:spPr>
      </p:pic>
      <p:pic>
        <p:nvPicPr>
          <p:cNvPr id="37892" name="Picture 8" descr="sleep01">
            <a:extLst>
              <a:ext uri="{FF2B5EF4-FFF2-40B4-BE49-F238E27FC236}">
                <a16:creationId xmlns:a16="http://schemas.microsoft.com/office/drawing/2014/main" id="{9F2398D5-965D-C77C-3745-9455AD466DD7}"/>
              </a:ext>
            </a:extLst>
          </p:cNvPr>
          <p:cNvPicPr>
            <a:picLocks noGrp="1" noChangeAspect="1" noChangeArrowheads="1"/>
          </p:cNvPicPr>
          <p:nvPr>
            <p:ph sz="quarter" idx="3"/>
          </p:nvPr>
        </p:nvPicPr>
        <p:blipFill>
          <a:blip r:embed="rId3">
            <a:extLst>
              <a:ext uri="{28A0092B-C50C-407E-A947-70E740481C1C}">
                <a14:useLocalDpi xmlns:a14="http://schemas.microsoft.com/office/drawing/2010/main" val="0"/>
              </a:ext>
            </a:extLst>
          </a:blip>
          <a:srcRect/>
          <a:stretch>
            <a:fillRect/>
          </a:stretch>
        </p:blipFill>
        <p:spPr>
          <a:xfrm>
            <a:off x="1219200" y="3733800"/>
            <a:ext cx="2438400" cy="2438400"/>
          </a:xfrm>
        </p:spPr>
      </p:pic>
      <p:pic>
        <p:nvPicPr>
          <p:cNvPr id="37893" name="Picture 10" descr="ShowLetter(2)">
            <a:extLst>
              <a:ext uri="{FF2B5EF4-FFF2-40B4-BE49-F238E27FC236}">
                <a16:creationId xmlns:a16="http://schemas.microsoft.com/office/drawing/2014/main" id="{7D7AB839-98E5-9711-E165-94013E7735DF}"/>
              </a:ext>
            </a:extLst>
          </p:cNvPr>
          <p:cNvPicPr>
            <a:picLocks noGrp="1" noChangeAspect="1" noChangeArrowheads="1"/>
          </p:cNvPicPr>
          <p:nvPr>
            <p:ph sz="quarter" idx="4"/>
          </p:nvPr>
        </p:nvPicPr>
        <p:blipFill>
          <a:blip r:embed="rId4">
            <a:lum contrast="36000"/>
            <a:extLst>
              <a:ext uri="{28A0092B-C50C-407E-A947-70E740481C1C}">
                <a14:useLocalDpi xmlns:a14="http://schemas.microsoft.com/office/drawing/2010/main" val="0"/>
              </a:ext>
            </a:extLst>
          </a:blip>
          <a:srcRect/>
          <a:stretch>
            <a:fillRect/>
          </a:stretch>
        </p:blipFill>
        <p:spPr>
          <a:xfrm>
            <a:off x="3657600" y="3657600"/>
            <a:ext cx="1676400" cy="2514600"/>
          </a:xfrm>
        </p:spPr>
      </p:pic>
      <p:sp>
        <p:nvSpPr>
          <p:cNvPr id="37894" name="Content Placeholder 8">
            <a:extLst>
              <a:ext uri="{FF2B5EF4-FFF2-40B4-BE49-F238E27FC236}">
                <a16:creationId xmlns:a16="http://schemas.microsoft.com/office/drawing/2014/main" id="{1FF96EFE-0B3C-8CE1-D3C8-299A3FC78E17}"/>
              </a:ext>
            </a:extLst>
          </p:cNvPr>
          <p:cNvSpPr>
            <a:spLocks noGrp="1"/>
          </p:cNvSpPr>
          <p:nvPr>
            <p:ph sz="quarter" idx="2"/>
          </p:nvPr>
        </p:nvSpPr>
        <p:spPr/>
        <p:txBody>
          <a:bodyPr/>
          <a:lstStyle/>
          <a:p>
            <a:endParaRPr lang="en-US" altLang="en-US"/>
          </a:p>
        </p:txBody>
      </p:sp>
      <p:pic>
        <p:nvPicPr>
          <p:cNvPr id="37895" name="Picture 7" descr="C:\Users\DELL\Desktop\images (1).jpg">
            <a:extLst>
              <a:ext uri="{FF2B5EF4-FFF2-40B4-BE49-F238E27FC236}">
                <a16:creationId xmlns:a16="http://schemas.microsoft.com/office/drawing/2014/main" id="{9A2F2896-C2BD-6129-9BC4-7C69EE5440C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33800" y="1752600"/>
            <a:ext cx="276225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6" name="Picture 9" descr="C:\Users\DELL\Desktop\images.jpg">
            <a:extLst>
              <a:ext uri="{FF2B5EF4-FFF2-40B4-BE49-F238E27FC236}">
                <a16:creationId xmlns:a16="http://schemas.microsoft.com/office/drawing/2014/main" id="{9C8B4AD0-6719-E401-2EA6-AAE4D9881B3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00800" y="1752600"/>
            <a:ext cx="2400300" cy="191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7" name="Picture 10" descr="C:\Users\DELL\Desktop\download (1).jpg">
            <a:extLst>
              <a:ext uri="{FF2B5EF4-FFF2-40B4-BE49-F238E27FC236}">
                <a16:creationId xmlns:a16="http://schemas.microsoft.com/office/drawing/2014/main" id="{6206968A-5567-25B1-2793-EE97D707E8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05400" y="3581400"/>
            <a:ext cx="3686175"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882C2EFF-D79E-B108-2AE9-DFF8056C5BC5}"/>
              </a:ext>
            </a:extLst>
          </p:cNvPr>
          <p:cNvSpPr>
            <a:spLocks noGrp="1" noChangeArrowheads="1"/>
          </p:cNvSpPr>
          <p:nvPr>
            <p:ph type="title"/>
          </p:nvPr>
        </p:nvSpPr>
        <p:spPr>
          <a:xfrm>
            <a:off x="762000" y="381000"/>
            <a:ext cx="6870700" cy="990600"/>
          </a:xfrm>
        </p:spPr>
        <p:txBody>
          <a:bodyPr/>
          <a:lstStyle/>
          <a:p>
            <a:pPr algn="ctr" eaLnBrk="1" hangingPunct="1"/>
            <a:r>
              <a:rPr lang="en-US" altLang="en-US">
                <a:solidFill>
                  <a:srgbClr val="0070C0"/>
                </a:solidFill>
                <a:latin typeface="Algerian" panose="04020705040A02060702" pitchFamily="82" charset="0"/>
              </a:rPr>
              <a:t>Manage Stress</a:t>
            </a:r>
          </a:p>
        </p:txBody>
      </p:sp>
      <p:sp>
        <p:nvSpPr>
          <p:cNvPr id="35843" name="Rectangle 3">
            <a:extLst>
              <a:ext uri="{FF2B5EF4-FFF2-40B4-BE49-F238E27FC236}">
                <a16:creationId xmlns:a16="http://schemas.microsoft.com/office/drawing/2014/main" id="{2EC6EF75-717F-7B63-CB39-A14FB92C4430}"/>
              </a:ext>
            </a:extLst>
          </p:cNvPr>
          <p:cNvSpPr>
            <a:spLocks noGrp="1" noChangeArrowheads="1"/>
          </p:cNvSpPr>
          <p:nvPr>
            <p:ph type="body" sz="half" idx="1"/>
          </p:nvPr>
        </p:nvSpPr>
        <p:spPr>
          <a:xfrm>
            <a:off x="3200400" y="1600200"/>
            <a:ext cx="4724400" cy="3657600"/>
          </a:xfrm>
          <a:solidFill>
            <a:schemeClr val="tx2">
              <a:lumMod val="20000"/>
              <a:lumOff val="80000"/>
            </a:schemeClr>
          </a:solidFill>
        </p:spPr>
        <p:txBody>
          <a:bodyPr rtlCol="0">
            <a:normAutofit fontScale="92500" lnSpcReduction="20000"/>
          </a:bodyPr>
          <a:lstStyle/>
          <a:p>
            <a:pPr eaLnBrk="1" fontAlgn="auto" hangingPunct="1">
              <a:spcAft>
                <a:spcPts val="0"/>
              </a:spcAft>
              <a:buFontTx/>
              <a:buNone/>
              <a:defRPr/>
            </a:pPr>
            <a:r>
              <a:rPr lang="en-US" altLang="en-US" sz="4000" dirty="0">
                <a:solidFill>
                  <a:srgbClr val="FF0000"/>
                </a:solidFill>
                <a:latin typeface="Algerian" pitchFamily="82" charset="0"/>
              </a:rPr>
              <a:t>STRENGTH </a:t>
            </a:r>
          </a:p>
          <a:p>
            <a:pPr eaLnBrk="1" fontAlgn="auto" hangingPunct="1">
              <a:spcAft>
                <a:spcPts val="0"/>
              </a:spcAft>
              <a:buFontTx/>
              <a:buNone/>
              <a:defRPr/>
            </a:pPr>
            <a:r>
              <a:rPr lang="en-US" altLang="en-US" sz="4000" dirty="0">
                <a:solidFill>
                  <a:srgbClr val="C00000"/>
                </a:solidFill>
                <a:latin typeface="Algerian" pitchFamily="82" charset="0"/>
              </a:rPr>
              <a:t>TIMEMANAGEMENT</a:t>
            </a:r>
          </a:p>
          <a:p>
            <a:pPr eaLnBrk="1" fontAlgn="auto" hangingPunct="1">
              <a:spcAft>
                <a:spcPts val="0"/>
              </a:spcAft>
              <a:buFontTx/>
              <a:buNone/>
              <a:defRPr/>
            </a:pPr>
            <a:r>
              <a:rPr lang="en-US" altLang="en-US" sz="4000" dirty="0">
                <a:solidFill>
                  <a:srgbClr val="FF6600"/>
                </a:solidFill>
                <a:latin typeface="Algerian" pitchFamily="82" charset="0"/>
              </a:rPr>
              <a:t>RELAXATION</a:t>
            </a:r>
          </a:p>
          <a:p>
            <a:pPr eaLnBrk="1" fontAlgn="auto" hangingPunct="1">
              <a:spcAft>
                <a:spcPts val="0"/>
              </a:spcAft>
              <a:buFontTx/>
              <a:buNone/>
              <a:defRPr/>
            </a:pPr>
            <a:r>
              <a:rPr lang="en-US" altLang="en-US" sz="4000" dirty="0">
                <a:solidFill>
                  <a:srgbClr val="FFFF00"/>
                </a:solidFill>
                <a:latin typeface="Algerian" pitchFamily="82" charset="0"/>
              </a:rPr>
              <a:t>EXERCISE </a:t>
            </a:r>
          </a:p>
          <a:p>
            <a:pPr eaLnBrk="1" fontAlgn="auto" hangingPunct="1">
              <a:spcAft>
                <a:spcPts val="0"/>
              </a:spcAft>
              <a:buFontTx/>
              <a:buNone/>
              <a:defRPr/>
            </a:pPr>
            <a:r>
              <a:rPr lang="en-US" altLang="en-US" sz="4000" dirty="0">
                <a:solidFill>
                  <a:srgbClr val="7030A0"/>
                </a:solidFill>
                <a:latin typeface="Algerian" pitchFamily="82" charset="0"/>
              </a:rPr>
              <a:t>SUPPORT SYSTEM</a:t>
            </a:r>
          </a:p>
          <a:p>
            <a:pPr eaLnBrk="1" fontAlgn="auto" hangingPunct="1">
              <a:spcAft>
                <a:spcPts val="0"/>
              </a:spcAft>
              <a:buFontTx/>
              <a:buNone/>
              <a:defRPr/>
            </a:pPr>
            <a:r>
              <a:rPr lang="en-US" altLang="en-US" sz="4000" dirty="0">
                <a:solidFill>
                  <a:srgbClr val="00B050"/>
                </a:solidFill>
                <a:latin typeface="Algerian" pitchFamily="82" charset="0"/>
              </a:rPr>
              <a:t>SLEEP    </a:t>
            </a:r>
            <a:r>
              <a:rPr lang="en-US" altLang="en-US" sz="4000" dirty="0">
                <a:solidFill>
                  <a:schemeClr val="tx1">
                    <a:lumMod val="75000"/>
                    <a:lumOff val="25000"/>
                  </a:schemeClr>
                </a:solidFill>
                <a:latin typeface="Algerian" pitchFamily="82" charset="0"/>
              </a:rPr>
              <a:t>   </a:t>
            </a:r>
          </a:p>
        </p:txBody>
      </p:sp>
      <p:pic>
        <p:nvPicPr>
          <p:cNvPr id="38916" name="Picture 6" descr="Image result for images for stress management">
            <a:extLst>
              <a:ext uri="{FF2B5EF4-FFF2-40B4-BE49-F238E27FC236}">
                <a16:creationId xmlns:a16="http://schemas.microsoft.com/office/drawing/2014/main" id="{8E1554DF-78FA-3DCC-3346-856EC6550F68}"/>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304800" y="1600200"/>
            <a:ext cx="2895600" cy="3657600"/>
          </a:xfrm>
          <a:noFill/>
        </p:spPr>
      </p:pic>
      <p:pic>
        <p:nvPicPr>
          <p:cNvPr id="38917" name="Picture 5" descr="C:\Users\DELL\Desktop\download.jpg">
            <a:extLst>
              <a:ext uri="{FF2B5EF4-FFF2-40B4-BE49-F238E27FC236}">
                <a16:creationId xmlns:a16="http://schemas.microsoft.com/office/drawing/2014/main" id="{64AEF77E-1717-C493-FA76-10D44DA8EC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5257800"/>
            <a:ext cx="34290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8" name="Picture 6" descr="C:\Users\DELL\Desktop\images.jpg">
            <a:extLst>
              <a:ext uri="{FF2B5EF4-FFF2-40B4-BE49-F238E27FC236}">
                <a16:creationId xmlns:a16="http://schemas.microsoft.com/office/drawing/2014/main" id="{A00CAE63-C94C-5469-CD30-CB9B121E75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0" y="5200650"/>
            <a:ext cx="4114800" cy="135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16D73B6C-DD42-7488-9A29-5CD02C0F3662}"/>
              </a:ext>
            </a:extLst>
          </p:cNvPr>
          <p:cNvSpPr>
            <a:spLocks noGrp="1"/>
          </p:cNvSpPr>
          <p:nvPr>
            <p:ph type="title"/>
          </p:nvPr>
        </p:nvSpPr>
        <p:spPr>
          <a:xfrm>
            <a:off x="685800" y="152400"/>
            <a:ext cx="8077200" cy="838200"/>
          </a:xfrm>
        </p:spPr>
        <p:txBody>
          <a:bodyPr/>
          <a:lstStyle/>
          <a:p>
            <a:r>
              <a:rPr lang="en-US" altLang="en-US">
                <a:solidFill>
                  <a:srgbClr val="FF0000"/>
                </a:solidFill>
                <a:latin typeface="Algerian" panose="04020705040A02060702" pitchFamily="82" charset="0"/>
              </a:rPr>
              <a:t>STRESS REDUCE METHOD</a:t>
            </a:r>
          </a:p>
        </p:txBody>
      </p:sp>
      <p:sp>
        <p:nvSpPr>
          <p:cNvPr id="39939" name="Text Placeholder 2">
            <a:extLst>
              <a:ext uri="{FF2B5EF4-FFF2-40B4-BE49-F238E27FC236}">
                <a16:creationId xmlns:a16="http://schemas.microsoft.com/office/drawing/2014/main" id="{E40CF4F6-84E7-1957-06C9-AE296FD43926}"/>
              </a:ext>
            </a:extLst>
          </p:cNvPr>
          <p:cNvSpPr>
            <a:spLocks noGrp="1"/>
          </p:cNvSpPr>
          <p:nvPr>
            <p:ph type="body" sz="half" idx="1"/>
          </p:nvPr>
        </p:nvSpPr>
        <p:spPr>
          <a:xfrm>
            <a:off x="304800" y="1295400"/>
            <a:ext cx="4152900" cy="5029200"/>
          </a:xfrm>
        </p:spPr>
        <p:txBody>
          <a:bodyPr/>
          <a:lstStyle/>
          <a:p>
            <a:endParaRPr lang="en-US" altLang="en-US"/>
          </a:p>
        </p:txBody>
      </p:sp>
      <p:pic>
        <p:nvPicPr>
          <p:cNvPr id="39940" name="Picture 2" descr="C:\Users\DELL\Desktop\download.jpg">
            <a:extLst>
              <a:ext uri="{FF2B5EF4-FFF2-40B4-BE49-F238E27FC236}">
                <a16:creationId xmlns:a16="http://schemas.microsoft.com/office/drawing/2014/main" id="{9E6BCB6C-4EFE-2B92-671C-282C249247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295400"/>
            <a:ext cx="419100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1" name="Picture 3" descr="C:\Users\DELL\Desktop\download.png">
            <a:extLst>
              <a:ext uri="{FF2B5EF4-FFF2-40B4-BE49-F238E27FC236}">
                <a16:creationId xmlns:a16="http://schemas.microsoft.com/office/drawing/2014/main" id="{6B36C3F7-EB68-00C0-1E9D-6D49DAC65F44}"/>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495800" y="1295400"/>
            <a:ext cx="4191000" cy="3505200"/>
          </a:xfrm>
          <a:noFill/>
        </p:spPr>
      </p:pic>
      <p:pic>
        <p:nvPicPr>
          <p:cNvPr id="39942" name="Picture 4" descr="C:\Users\DELL\Desktop\download (1).jpg">
            <a:extLst>
              <a:ext uri="{FF2B5EF4-FFF2-40B4-BE49-F238E27FC236}">
                <a16:creationId xmlns:a16="http://schemas.microsoft.com/office/drawing/2014/main" id="{20ED8555-C126-409C-B290-BBB10436FA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4114800"/>
            <a:ext cx="4267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3" name="Picture 5" descr="C:\Users\DELL\Desktop\images.jpg">
            <a:extLst>
              <a:ext uri="{FF2B5EF4-FFF2-40B4-BE49-F238E27FC236}">
                <a16:creationId xmlns:a16="http://schemas.microsoft.com/office/drawing/2014/main" id="{7EC042D8-9692-EE9D-50D9-07F61B47144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800" y="4800600"/>
            <a:ext cx="41910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16:creationId xmlns:a16="http://schemas.microsoft.com/office/drawing/2014/main" id="{D0B4A21C-6C29-5B4D-CE6C-8619F1C23D92}"/>
              </a:ext>
            </a:extLst>
          </p:cNvPr>
          <p:cNvSpPr>
            <a:spLocks noGrp="1"/>
          </p:cNvSpPr>
          <p:nvPr>
            <p:ph type="title"/>
          </p:nvPr>
        </p:nvSpPr>
        <p:spPr>
          <a:xfrm>
            <a:off x="228600" y="152400"/>
            <a:ext cx="8763000" cy="1600200"/>
          </a:xfrm>
        </p:spPr>
        <p:txBody>
          <a:bodyPr/>
          <a:lstStyle/>
          <a:p>
            <a:pPr algn="ctr"/>
            <a:r>
              <a:rPr lang="en-US" altLang="en-US" b="1"/>
              <a:t> </a:t>
            </a:r>
            <a:r>
              <a:rPr lang="en-US" altLang="en-US" sz="3200" b="1">
                <a:solidFill>
                  <a:srgbClr val="002060"/>
                </a:solidFill>
                <a:latin typeface="Andalus" panose="02020603050405020304" pitchFamily="18" charset="-78"/>
                <a:cs typeface="Andalus" panose="02020603050405020304" pitchFamily="18" charset="-78"/>
              </a:rPr>
              <a:t>ASANA POSES TO HELP REDUCE STRESS</a:t>
            </a:r>
            <a:br>
              <a:rPr lang="en-US" altLang="en-US" sz="3200" b="1">
                <a:solidFill>
                  <a:srgbClr val="002060"/>
                </a:solidFill>
                <a:latin typeface="Andalus" panose="02020603050405020304" pitchFamily="18" charset="-78"/>
                <a:cs typeface="Andalus" panose="02020603050405020304" pitchFamily="18" charset="-78"/>
              </a:rPr>
            </a:br>
            <a:br>
              <a:rPr lang="en-US" altLang="en-US" b="1">
                <a:solidFill>
                  <a:srgbClr val="FF0000"/>
                </a:solidFill>
                <a:latin typeface="Algerian" panose="04020705040A02060702" pitchFamily="82" charset="0"/>
              </a:rPr>
            </a:br>
            <a:r>
              <a:rPr lang="en-US" altLang="en-US" b="1">
                <a:solidFill>
                  <a:srgbClr val="FF0000"/>
                </a:solidFill>
                <a:latin typeface="Algerian" panose="04020705040A02060702" pitchFamily="82" charset="0"/>
              </a:rPr>
              <a:t> </a:t>
            </a:r>
            <a:r>
              <a:rPr lang="hi-IN" altLang="en-US" b="1">
                <a:latin typeface="Aparajita" panose="02020603050405020304" pitchFamily="18" charset="0"/>
                <a:cs typeface="Aparajita" panose="02020603050405020304" pitchFamily="18" charset="0"/>
              </a:rPr>
              <a:t>गरुड़ासन</a:t>
            </a:r>
            <a:r>
              <a:rPr lang="hi-IN" altLang="en-US">
                <a:latin typeface="Aparajita" panose="02020603050405020304" pitchFamily="18" charset="0"/>
                <a:cs typeface="Aparajita" panose="02020603050405020304" pitchFamily="18" charset="0"/>
              </a:rPr>
              <a:t> </a:t>
            </a:r>
            <a:r>
              <a:rPr lang="en-US" altLang="en-US" sz="3200" b="1">
                <a:solidFill>
                  <a:srgbClr val="0000FF"/>
                </a:solidFill>
                <a:latin typeface="Aparajita" panose="02020603050405020304" pitchFamily="18" charset="0"/>
                <a:cs typeface="Aparajita" panose="02020603050405020304" pitchFamily="18" charset="0"/>
              </a:rPr>
              <a:t>(</a:t>
            </a:r>
            <a:r>
              <a:rPr lang="en-US" altLang="en-US" sz="3200" b="1">
                <a:solidFill>
                  <a:srgbClr val="0000FF"/>
                </a:solidFill>
                <a:latin typeface="Andalus" panose="02020603050405020304" pitchFamily="18" charset="-78"/>
                <a:cs typeface="Andalus" panose="02020603050405020304" pitchFamily="18" charset="-78"/>
              </a:rPr>
              <a:t>GARUDASANA)</a:t>
            </a:r>
            <a:br>
              <a:rPr lang="en-US" altLang="en-US" b="1">
                <a:latin typeface="Andalus" panose="02020603050405020304" pitchFamily="18" charset="-78"/>
                <a:cs typeface="Andalus" panose="02020603050405020304" pitchFamily="18" charset="-78"/>
              </a:rPr>
            </a:br>
            <a:endParaRPr lang="en-US" altLang="en-US">
              <a:solidFill>
                <a:srgbClr val="FF0000"/>
              </a:solidFill>
              <a:latin typeface="Algerian" panose="04020705040A02060702" pitchFamily="82" charset="0"/>
            </a:endParaRPr>
          </a:p>
        </p:txBody>
      </p:sp>
      <p:sp>
        <p:nvSpPr>
          <p:cNvPr id="40963" name="Text Placeholder 2">
            <a:extLst>
              <a:ext uri="{FF2B5EF4-FFF2-40B4-BE49-F238E27FC236}">
                <a16:creationId xmlns:a16="http://schemas.microsoft.com/office/drawing/2014/main" id="{6561E970-955A-22EE-A31A-5D9184E359F0}"/>
              </a:ext>
            </a:extLst>
          </p:cNvPr>
          <p:cNvSpPr>
            <a:spLocks noGrp="1"/>
          </p:cNvSpPr>
          <p:nvPr>
            <p:ph type="body" sz="half" idx="1"/>
          </p:nvPr>
        </p:nvSpPr>
        <p:spPr>
          <a:xfrm>
            <a:off x="685800" y="1828800"/>
            <a:ext cx="3771900" cy="4114800"/>
          </a:xfrm>
        </p:spPr>
        <p:txBody>
          <a:bodyPr/>
          <a:lstStyle/>
          <a:p>
            <a:pPr>
              <a:buFont typeface="Wingdings 3" panose="05040102010807070707" pitchFamily="18" charset="2"/>
              <a:buNone/>
            </a:pPr>
            <a:endParaRPr lang="en-US" altLang="en-US" sz="2000" b="1">
              <a:latin typeface="Andalus" panose="02020603050405020304" pitchFamily="18" charset="-78"/>
              <a:cs typeface="Andalus" panose="02020603050405020304" pitchFamily="18" charset="-78"/>
            </a:endParaRPr>
          </a:p>
          <a:p>
            <a:pPr>
              <a:buFont typeface="Wingdings 3" panose="05040102010807070707" pitchFamily="18" charset="2"/>
              <a:buNone/>
            </a:pPr>
            <a:r>
              <a:rPr lang="en-US" altLang="en-US" sz="3600">
                <a:solidFill>
                  <a:srgbClr val="FF0000"/>
                </a:solidFill>
                <a:latin typeface="Andalus" panose="02020603050405020304" pitchFamily="18" charset="-78"/>
                <a:cs typeface="Andalus" panose="02020603050405020304" pitchFamily="18" charset="-78"/>
              </a:rPr>
              <a:t>PRECAUTIONS</a:t>
            </a:r>
          </a:p>
          <a:p>
            <a:pPr algn="just">
              <a:buFont typeface="Wingdings 3" panose="05040102010807070707" pitchFamily="18" charset="2"/>
              <a:buNone/>
            </a:pPr>
            <a:r>
              <a:rPr lang="en-US" altLang="en-US" sz="2800">
                <a:latin typeface="Andalus" panose="02020603050405020304" pitchFamily="18" charset="-78"/>
                <a:cs typeface="Andalus" panose="02020603050405020304" pitchFamily="18" charset="-78"/>
              </a:rPr>
              <a:t>   </a:t>
            </a:r>
          </a:p>
          <a:p>
            <a:pPr algn="just">
              <a:buFont typeface="Wingdings 3" panose="05040102010807070707" pitchFamily="18" charset="2"/>
              <a:buNone/>
            </a:pPr>
            <a:r>
              <a:rPr lang="en-US" altLang="en-US" sz="2800">
                <a:latin typeface="Andalus" panose="02020603050405020304" pitchFamily="18" charset="-78"/>
                <a:cs typeface="Andalus" panose="02020603050405020304" pitchFamily="18" charset="-78"/>
              </a:rPr>
              <a:t>   You should not do Eagle Pose if you have a </a:t>
            </a:r>
            <a:r>
              <a:rPr lang="en-US" altLang="en-US" sz="2800">
                <a:solidFill>
                  <a:srgbClr val="FF9933"/>
                </a:solidFill>
                <a:latin typeface="Andalus" panose="02020603050405020304" pitchFamily="18" charset="-78"/>
                <a:cs typeface="Andalus" panose="02020603050405020304" pitchFamily="18" charset="-78"/>
              </a:rPr>
              <a:t>knee, elbow, wrist, or shoulder injury</a:t>
            </a:r>
            <a:r>
              <a:rPr lang="en-US" altLang="en-US" sz="2000">
                <a:solidFill>
                  <a:srgbClr val="FF9933"/>
                </a:solidFill>
                <a:latin typeface="Andalus" panose="02020603050405020304" pitchFamily="18" charset="-78"/>
                <a:cs typeface="Andalus" panose="02020603050405020304" pitchFamily="18" charset="-78"/>
              </a:rPr>
              <a:t>.</a:t>
            </a:r>
          </a:p>
          <a:p>
            <a:pPr>
              <a:buFont typeface="Wingdings 3" panose="05040102010807070707" pitchFamily="18" charset="2"/>
              <a:buNone/>
            </a:pPr>
            <a:endParaRPr lang="en-US" altLang="en-US" sz="2000" b="1">
              <a:latin typeface="Andalus" panose="02020603050405020304" pitchFamily="18" charset="-78"/>
              <a:cs typeface="Andalus" panose="02020603050405020304" pitchFamily="18" charset="-78"/>
            </a:endParaRPr>
          </a:p>
          <a:p>
            <a:pPr>
              <a:buFont typeface="Wingdings 3" panose="05040102010807070707" pitchFamily="18" charset="2"/>
              <a:buNone/>
            </a:pPr>
            <a:endParaRPr lang="en-US" altLang="en-US"/>
          </a:p>
        </p:txBody>
      </p:sp>
      <p:pic>
        <p:nvPicPr>
          <p:cNvPr id="40964" name="Picture 6" descr="C:\Users\DELL\Desktop\images.jpg">
            <a:extLst>
              <a:ext uri="{FF2B5EF4-FFF2-40B4-BE49-F238E27FC236}">
                <a16:creationId xmlns:a16="http://schemas.microsoft.com/office/drawing/2014/main" id="{78916868-78ED-8BFB-080D-C154E652AD3F}"/>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4962525" y="2362200"/>
            <a:ext cx="1619250" cy="3352800"/>
          </a:xfrm>
          <a:noFill/>
        </p:spPr>
      </p:pic>
      <p:pic>
        <p:nvPicPr>
          <p:cNvPr id="40965" name="Picture 7" descr="C:\Users\DELL\Desktop\images (1).jpg">
            <a:extLst>
              <a:ext uri="{FF2B5EF4-FFF2-40B4-BE49-F238E27FC236}">
                <a16:creationId xmlns:a16="http://schemas.microsoft.com/office/drawing/2014/main" id="{3F133EC1-88F7-34B4-058D-0CB79437F4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0" y="2362200"/>
            <a:ext cx="1819275"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B8232AFD-8FE1-2625-54C7-D77F6495F0CE}"/>
              </a:ext>
            </a:extLst>
          </p:cNvPr>
          <p:cNvSpPr>
            <a:spLocks noGrp="1"/>
          </p:cNvSpPr>
          <p:nvPr>
            <p:ph type="title"/>
          </p:nvPr>
        </p:nvSpPr>
        <p:spPr/>
        <p:txBody>
          <a:bodyPr/>
          <a:lstStyle/>
          <a:p>
            <a:pPr algn="ctr"/>
            <a:r>
              <a:rPr lang="en-US" altLang="en-US" sz="3200" b="1">
                <a:latin typeface="Andalus" panose="02020603050405020304" pitchFamily="18" charset="-78"/>
                <a:cs typeface="Andalus" panose="02020603050405020304" pitchFamily="18" charset="-78"/>
              </a:rPr>
              <a:t>UTTANASANA</a:t>
            </a:r>
            <a:r>
              <a:rPr lang="en-US" altLang="en-US" b="1">
                <a:latin typeface="Andalus" panose="02020603050405020304" pitchFamily="18" charset="-78"/>
                <a:cs typeface="Andalus" panose="02020603050405020304" pitchFamily="18" charset="-78"/>
              </a:rPr>
              <a:t>   </a:t>
            </a:r>
            <a:r>
              <a:rPr lang="hi-IN" altLang="en-US" b="1">
                <a:solidFill>
                  <a:srgbClr val="0000FF"/>
                </a:solidFill>
                <a:latin typeface="Aparajita" panose="02020603050405020304" pitchFamily="18" charset="0"/>
                <a:cs typeface="Aparajita" panose="02020603050405020304" pitchFamily="18" charset="0"/>
              </a:rPr>
              <a:t>उत्तानासन</a:t>
            </a:r>
            <a:endParaRPr lang="en-US" altLang="en-US">
              <a:solidFill>
                <a:srgbClr val="0000FF"/>
              </a:solidFill>
              <a:latin typeface="Aparajita" panose="02020603050405020304" pitchFamily="18" charset="0"/>
              <a:cs typeface="Aparajita" panose="02020603050405020304" pitchFamily="18" charset="0"/>
            </a:endParaRPr>
          </a:p>
        </p:txBody>
      </p:sp>
      <p:sp>
        <p:nvSpPr>
          <p:cNvPr id="41987" name="Text Placeholder 2">
            <a:extLst>
              <a:ext uri="{FF2B5EF4-FFF2-40B4-BE49-F238E27FC236}">
                <a16:creationId xmlns:a16="http://schemas.microsoft.com/office/drawing/2014/main" id="{0B0947D8-ED75-BE2D-92E5-793CEC3740CF}"/>
              </a:ext>
            </a:extLst>
          </p:cNvPr>
          <p:cNvSpPr>
            <a:spLocks noGrp="1"/>
          </p:cNvSpPr>
          <p:nvPr>
            <p:ph type="body" sz="half" idx="1"/>
          </p:nvPr>
        </p:nvSpPr>
        <p:spPr>
          <a:xfrm>
            <a:off x="685800" y="1828800"/>
            <a:ext cx="4495800" cy="3657600"/>
          </a:xfrm>
        </p:spPr>
        <p:txBody>
          <a:bodyPr/>
          <a:lstStyle/>
          <a:p>
            <a:pPr>
              <a:buFont typeface="Wingdings 3" panose="05040102010807070707" pitchFamily="18" charset="2"/>
              <a:buNone/>
            </a:pPr>
            <a:r>
              <a:rPr lang="en-US" altLang="en-US">
                <a:solidFill>
                  <a:srgbClr val="FF0000"/>
                </a:solidFill>
                <a:latin typeface="Andalus" panose="02020603050405020304" pitchFamily="18" charset="-78"/>
                <a:cs typeface="Andalus" panose="02020603050405020304" pitchFamily="18" charset="-78"/>
              </a:rPr>
              <a:t>PRECAUTIONS</a:t>
            </a:r>
          </a:p>
          <a:p>
            <a:pPr>
              <a:buFont typeface="Wingdings 3" panose="05040102010807070707" pitchFamily="18" charset="2"/>
              <a:buNone/>
            </a:pPr>
            <a:endParaRPr lang="en-US" altLang="en-US" sz="1600"/>
          </a:p>
          <a:p>
            <a:pPr algn="just">
              <a:buFont typeface="Wingdings 3" panose="05040102010807070707" pitchFamily="18" charset="2"/>
              <a:buNone/>
            </a:pPr>
            <a:r>
              <a:rPr lang="en-US" altLang="en-US" sz="2400">
                <a:solidFill>
                  <a:srgbClr val="0000FF"/>
                </a:solidFill>
                <a:latin typeface="Andalus" panose="02020603050405020304" pitchFamily="18" charset="-78"/>
                <a:cs typeface="Andalus" panose="02020603050405020304" pitchFamily="18" charset="-78"/>
              </a:rPr>
              <a:t>    </a:t>
            </a:r>
            <a:r>
              <a:rPr lang="en-US" altLang="en-US" sz="2800">
                <a:solidFill>
                  <a:srgbClr val="0000FF"/>
                </a:solidFill>
                <a:latin typeface="Andalus" panose="02020603050405020304" pitchFamily="18" charset="-78"/>
                <a:cs typeface="Andalus" panose="02020603050405020304" pitchFamily="18" charset="-78"/>
              </a:rPr>
              <a:t>to avoid this pose if you have an injury to your lower back. You should not do it</a:t>
            </a:r>
          </a:p>
          <a:p>
            <a:pPr algn="just">
              <a:buFont typeface="Wingdings 3" panose="05040102010807070707" pitchFamily="18" charset="2"/>
              <a:buNone/>
            </a:pPr>
            <a:r>
              <a:rPr lang="en-US" altLang="en-US" sz="2800">
                <a:solidFill>
                  <a:srgbClr val="7030A0"/>
                </a:solidFill>
                <a:latin typeface="Andalus" panose="02020603050405020304" pitchFamily="18" charset="-78"/>
                <a:cs typeface="Andalus" panose="02020603050405020304" pitchFamily="18" charset="-78"/>
              </a:rPr>
              <a:t>    If you feel any pain during the pose, stop and rise back slowly to vertical.</a:t>
            </a:r>
          </a:p>
          <a:p>
            <a:endParaRPr lang="en-US" altLang="en-US"/>
          </a:p>
        </p:txBody>
      </p:sp>
      <p:pic>
        <p:nvPicPr>
          <p:cNvPr id="41988" name="Picture 2" descr="C:\Users\DELL\Desktop\download.jpg">
            <a:extLst>
              <a:ext uri="{FF2B5EF4-FFF2-40B4-BE49-F238E27FC236}">
                <a16:creationId xmlns:a16="http://schemas.microsoft.com/office/drawing/2014/main" id="{08ECFDF5-3F36-1671-346A-EDD45680ACB3}"/>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6096000" y="2743200"/>
            <a:ext cx="2362200" cy="3048000"/>
          </a:xfrm>
          <a:noFill/>
        </p:spPr>
      </p:pic>
      <p:pic>
        <p:nvPicPr>
          <p:cNvPr id="41989" name="Picture 4" descr="C:\Users\DELL\Desktop\images.jpg">
            <a:extLst>
              <a:ext uri="{FF2B5EF4-FFF2-40B4-BE49-F238E27FC236}">
                <a16:creationId xmlns:a16="http://schemas.microsoft.com/office/drawing/2014/main" id="{50C6DB10-14A2-9496-D776-B4F4207C53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0" y="2667000"/>
            <a:ext cx="12954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63109A35-4DCB-2B48-3E8C-0D9D32D58C16}"/>
              </a:ext>
            </a:extLst>
          </p:cNvPr>
          <p:cNvSpPr>
            <a:spLocks noGrp="1"/>
          </p:cNvSpPr>
          <p:nvPr>
            <p:ph type="title"/>
          </p:nvPr>
        </p:nvSpPr>
        <p:spPr/>
        <p:txBody>
          <a:bodyPr/>
          <a:lstStyle/>
          <a:p>
            <a:pPr algn="ctr"/>
            <a:br>
              <a:rPr lang="en-US" altLang="en-US" sz="3200" b="1">
                <a:solidFill>
                  <a:srgbClr val="FF0000"/>
                </a:solidFill>
                <a:latin typeface="Andalus" panose="02020603050405020304" pitchFamily="18" charset="-78"/>
                <a:cs typeface="Andalus" panose="02020603050405020304" pitchFamily="18" charset="-78"/>
              </a:rPr>
            </a:br>
            <a:r>
              <a:rPr lang="en-US" altLang="en-US" sz="3200" b="1">
                <a:solidFill>
                  <a:srgbClr val="FF0000"/>
                </a:solidFill>
                <a:latin typeface="Andalus" panose="02020603050405020304" pitchFamily="18" charset="-78"/>
                <a:cs typeface="Andalus" panose="02020603050405020304" pitchFamily="18" charset="-78"/>
              </a:rPr>
              <a:t>SUKHASANA</a:t>
            </a:r>
            <a:r>
              <a:rPr lang="en-US" altLang="en-US" b="1">
                <a:solidFill>
                  <a:srgbClr val="FF0000"/>
                </a:solidFill>
                <a:latin typeface="Algerian" panose="04020705040A02060702" pitchFamily="82" charset="0"/>
              </a:rPr>
              <a:t>  </a:t>
            </a:r>
            <a:r>
              <a:rPr lang="hi-IN" altLang="en-US" b="1">
                <a:solidFill>
                  <a:srgbClr val="FF0000"/>
                </a:solidFill>
                <a:latin typeface="Aparajita" panose="02020603050405020304" pitchFamily="18" charset="0"/>
                <a:cs typeface="Aparajita" panose="02020603050405020304" pitchFamily="18" charset="0"/>
              </a:rPr>
              <a:t>सुखासन</a:t>
            </a:r>
            <a:r>
              <a:rPr lang="hi-IN" altLang="en-US">
                <a:solidFill>
                  <a:srgbClr val="FF0000"/>
                </a:solidFill>
                <a:latin typeface="Algerian" panose="04020705040A02060702" pitchFamily="82" charset="0"/>
              </a:rPr>
              <a:t> </a:t>
            </a:r>
            <a:endParaRPr lang="en-US" altLang="en-US">
              <a:solidFill>
                <a:srgbClr val="FF0000"/>
              </a:solidFill>
              <a:latin typeface="Algerian" panose="04020705040A02060702" pitchFamily="82" charset="0"/>
            </a:endParaRPr>
          </a:p>
        </p:txBody>
      </p:sp>
      <p:sp>
        <p:nvSpPr>
          <p:cNvPr id="43011" name="Text Placeholder 2">
            <a:extLst>
              <a:ext uri="{FF2B5EF4-FFF2-40B4-BE49-F238E27FC236}">
                <a16:creationId xmlns:a16="http://schemas.microsoft.com/office/drawing/2014/main" id="{7CE692B2-653A-8CE3-3E2C-3CF22B22052D}"/>
              </a:ext>
            </a:extLst>
          </p:cNvPr>
          <p:cNvSpPr>
            <a:spLocks noGrp="1"/>
          </p:cNvSpPr>
          <p:nvPr>
            <p:ph type="body" sz="half" idx="1"/>
          </p:nvPr>
        </p:nvSpPr>
        <p:spPr/>
        <p:txBody>
          <a:bodyPr/>
          <a:lstStyle/>
          <a:p>
            <a:endParaRPr lang="en-US" altLang="en-US"/>
          </a:p>
        </p:txBody>
      </p:sp>
      <p:pic>
        <p:nvPicPr>
          <p:cNvPr id="43012" name="Picture 2" descr="C:\Users\DELL\Desktop\download (1).jpg">
            <a:extLst>
              <a:ext uri="{FF2B5EF4-FFF2-40B4-BE49-F238E27FC236}">
                <a16:creationId xmlns:a16="http://schemas.microsoft.com/office/drawing/2014/main" id="{6FA85B0E-EBCA-5AA9-4912-7AA3ACBEDF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524000"/>
            <a:ext cx="39624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3" name="Picture 4" descr="C:\Users\DELL\Desktop\images (3).jpg">
            <a:extLst>
              <a:ext uri="{FF2B5EF4-FFF2-40B4-BE49-F238E27FC236}">
                <a16:creationId xmlns:a16="http://schemas.microsoft.com/office/drawing/2014/main" id="{BFD8F893-0B22-3F6C-71EC-251C7E3B31AA}"/>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495800" y="1524000"/>
            <a:ext cx="3657600" cy="2743200"/>
          </a:xfrm>
          <a:noFill/>
        </p:spPr>
      </p:pic>
      <p:pic>
        <p:nvPicPr>
          <p:cNvPr id="43014" name="Picture 5" descr="C:\Users\DELL\Desktop\colleen-saidman-yee-performs-easy-pose-with-forward-bend.jpg">
            <a:extLst>
              <a:ext uri="{FF2B5EF4-FFF2-40B4-BE49-F238E27FC236}">
                <a16:creationId xmlns:a16="http://schemas.microsoft.com/office/drawing/2014/main" id="{156B7D52-F250-E1C4-5213-C98542EC77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4114800"/>
            <a:ext cx="75438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54AB27A2-B0A6-39CE-AF56-BE6CCFDBBF69}"/>
              </a:ext>
            </a:extLst>
          </p:cNvPr>
          <p:cNvSpPr>
            <a:spLocks noGrp="1"/>
          </p:cNvSpPr>
          <p:nvPr>
            <p:ph type="title"/>
          </p:nvPr>
        </p:nvSpPr>
        <p:spPr/>
        <p:txBody>
          <a:bodyPr/>
          <a:lstStyle/>
          <a:p>
            <a:pPr algn="ctr"/>
            <a:r>
              <a:rPr lang="hi-IN" altLang="en-US" sz="3200" b="1">
                <a:solidFill>
                  <a:srgbClr val="0000FF"/>
                </a:solidFill>
                <a:latin typeface="Aparajita" panose="02020603050405020304" pitchFamily="18" charset="0"/>
                <a:cs typeface="Aparajita" panose="02020603050405020304" pitchFamily="18" charset="0"/>
              </a:rPr>
              <a:t>बालासन</a:t>
            </a:r>
            <a:r>
              <a:rPr lang="hi-IN" altLang="en-US" sz="3200">
                <a:solidFill>
                  <a:srgbClr val="0000FF"/>
                </a:solidFill>
                <a:latin typeface="Aparajita" panose="02020603050405020304" pitchFamily="18" charset="0"/>
                <a:cs typeface="Aparajita" panose="02020603050405020304" pitchFamily="18" charset="0"/>
              </a:rPr>
              <a:t> </a:t>
            </a:r>
            <a:r>
              <a:rPr lang="hi-IN" altLang="en-US" sz="3200">
                <a:solidFill>
                  <a:srgbClr val="0000FF"/>
                </a:solidFill>
                <a:latin typeface="Andalus" panose="02020603050405020304" pitchFamily="18" charset="-78"/>
              </a:rPr>
              <a:t>(</a:t>
            </a:r>
            <a:r>
              <a:rPr lang="en-US" altLang="en-US" sz="3200" b="1">
                <a:solidFill>
                  <a:srgbClr val="0000FF"/>
                </a:solidFill>
                <a:latin typeface="Andalus" panose="02020603050405020304" pitchFamily="18" charset="-78"/>
                <a:cs typeface="Andalus" panose="02020603050405020304" pitchFamily="18" charset="-78"/>
              </a:rPr>
              <a:t>BALASANA</a:t>
            </a:r>
            <a:r>
              <a:rPr lang="en-US" altLang="en-US" sz="2800">
                <a:solidFill>
                  <a:srgbClr val="0000FF"/>
                </a:solidFill>
                <a:latin typeface="Andalus" panose="02020603050405020304" pitchFamily="18" charset="-78"/>
                <a:cs typeface="Andalus" panose="02020603050405020304" pitchFamily="18" charset="-78"/>
              </a:rPr>
              <a:t>)</a:t>
            </a:r>
          </a:p>
        </p:txBody>
      </p:sp>
      <p:sp>
        <p:nvSpPr>
          <p:cNvPr id="44035" name="Text Placeholder 2">
            <a:extLst>
              <a:ext uri="{FF2B5EF4-FFF2-40B4-BE49-F238E27FC236}">
                <a16:creationId xmlns:a16="http://schemas.microsoft.com/office/drawing/2014/main" id="{1594B5C1-DC23-4239-C0E0-DB1391AF37DD}"/>
              </a:ext>
            </a:extLst>
          </p:cNvPr>
          <p:cNvSpPr>
            <a:spLocks noGrp="1"/>
          </p:cNvSpPr>
          <p:nvPr>
            <p:ph type="body" sz="half" idx="1"/>
          </p:nvPr>
        </p:nvSpPr>
        <p:spPr/>
        <p:txBody>
          <a:bodyPr/>
          <a:lstStyle/>
          <a:p>
            <a:pPr>
              <a:buFont typeface="Wingdings 3" panose="05040102010807070707" pitchFamily="18" charset="2"/>
              <a:buNone/>
            </a:pPr>
            <a:r>
              <a:rPr lang="en-US" altLang="en-US">
                <a:solidFill>
                  <a:srgbClr val="FFC000"/>
                </a:solidFill>
                <a:latin typeface="Andalus" panose="02020603050405020304" pitchFamily="18" charset="-78"/>
                <a:cs typeface="Andalus" panose="02020603050405020304" pitchFamily="18" charset="-78"/>
              </a:rPr>
              <a:t>PRECAUTIONS</a:t>
            </a:r>
          </a:p>
          <a:p>
            <a:pPr algn="ctr">
              <a:buFont typeface="Wingdings 3" panose="05040102010807070707" pitchFamily="18" charset="2"/>
              <a:buNone/>
            </a:pPr>
            <a:r>
              <a:rPr lang="en-US" altLang="en-US" sz="2800">
                <a:latin typeface="Andalus" panose="02020603050405020304" pitchFamily="18" charset="-78"/>
                <a:cs typeface="Andalus" panose="02020603050405020304" pitchFamily="18" charset="-78"/>
              </a:rPr>
              <a:t>   </a:t>
            </a:r>
          </a:p>
          <a:p>
            <a:pPr algn="ctr">
              <a:buFont typeface="Wingdings 3" panose="05040102010807070707" pitchFamily="18" charset="2"/>
              <a:buNone/>
            </a:pPr>
            <a:endParaRPr lang="en-US" altLang="en-US" sz="2800">
              <a:latin typeface="Andalus" panose="02020603050405020304" pitchFamily="18" charset="-78"/>
              <a:cs typeface="Andalus" panose="02020603050405020304" pitchFamily="18" charset="-78"/>
            </a:endParaRPr>
          </a:p>
          <a:p>
            <a:pPr algn="ctr">
              <a:buFont typeface="Wingdings 3" panose="05040102010807070707" pitchFamily="18" charset="2"/>
              <a:buNone/>
            </a:pPr>
            <a:endParaRPr lang="en-US" altLang="en-US" sz="2800">
              <a:latin typeface="Andalus" panose="02020603050405020304" pitchFamily="18" charset="-78"/>
              <a:cs typeface="Andalus" panose="02020603050405020304" pitchFamily="18" charset="-78"/>
            </a:endParaRPr>
          </a:p>
          <a:p>
            <a:pPr algn="ctr">
              <a:buFont typeface="Wingdings 3" panose="05040102010807070707" pitchFamily="18" charset="2"/>
              <a:buNone/>
            </a:pPr>
            <a:endParaRPr lang="en-US" altLang="en-US" sz="2800">
              <a:latin typeface="Andalus" panose="02020603050405020304" pitchFamily="18" charset="-78"/>
              <a:cs typeface="Andalus" panose="02020603050405020304" pitchFamily="18" charset="-78"/>
            </a:endParaRPr>
          </a:p>
          <a:p>
            <a:pPr algn="ctr">
              <a:buFont typeface="Wingdings 3" panose="05040102010807070707" pitchFamily="18" charset="2"/>
              <a:buNone/>
            </a:pPr>
            <a:r>
              <a:rPr lang="en-US" altLang="en-US" sz="2800">
                <a:latin typeface="Andalus" panose="02020603050405020304" pitchFamily="18" charset="-78"/>
                <a:cs typeface="Andalus" panose="02020603050405020304" pitchFamily="18" charset="-78"/>
              </a:rPr>
              <a:t>you have a knee injury. If you are pregnant</a:t>
            </a:r>
          </a:p>
          <a:p>
            <a:pPr>
              <a:buFont typeface="Wingdings 3" panose="05040102010807070707" pitchFamily="18" charset="2"/>
              <a:buNone/>
            </a:pPr>
            <a:endParaRPr lang="en-US" altLang="en-US"/>
          </a:p>
        </p:txBody>
      </p:sp>
      <p:pic>
        <p:nvPicPr>
          <p:cNvPr id="44036" name="Picture 2" descr="C:\Users\DELL\Desktop\images.jpg">
            <a:extLst>
              <a:ext uri="{FF2B5EF4-FFF2-40B4-BE49-F238E27FC236}">
                <a16:creationId xmlns:a16="http://schemas.microsoft.com/office/drawing/2014/main" id="{AC59EB3F-F46E-C72C-99DB-3220F3E846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286000"/>
            <a:ext cx="335280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7" name="Picture 3" descr="C:\Users\DELL\Desktop\images (1).jpg">
            <a:extLst>
              <a:ext uri="{FF2B5EF4-FFF2-40B4-BE49-F238E27FC236}">
                <a16:creationId xmlns:a16="http://schemas.microsoft.com/office/drawing/2014/main" id="{674A0419-184A-0F2D-60B9-4EFD115AA46D}"/>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191000" y="2286000"/>
            <a:ext cx="3505200" cy="1847850"/>
          </a:xfrm>
          <a:noFill/>
        </p:spPr>
      </p:pic>
      <p:pic>
        <p:nvPicPr>
          <p:cNvPr id="44038" name="Picture 5" descr="C:\Users\DELL\Desktop\download.jpg">
            <a:extLst>
              <a:ext uri="{FF2B5EF4-FFF2-40B4-BE49-F238E27FC236}">
                <a16:creationId xmlns:a16="http://schemas.microsoft.com/office/drawing/2014/main" id="{60EED5FB-B371-41CC-B301-F630232565F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1000" y="4114800"/>
            <a:ext cx="35052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7D070-17F0-D34C-47AD-4D24CE91D494}"/>
              </a:ext>
            </a:extLst>
          </p:cNvPr>
          <p:cNvSpPr>
            <a:spLocks noGrp="1"/>
          </p:cNvSpPr>
          <p:nvPr>
            <p:ph type="title"/>
          </p:nvPr>
        </p:nvSpPr>
        <p:spPr/>
        <p:txBody>
          <a:bodyPr/>
          <a:lstStyle/>
          <a:p>
            <a:pPr algn="ctr">
              <a:defRPr/>
            </a:pPr>
            <a:r>
              <a:rPr lang="en-US" sz="3200" dirty="0">
                <a:solidFill>
                  <a:schemeClr val="accent5">
                    <a:lumMod val="60000"/>
                    <a:lumOff val="40000"/>
                  </a:schemeClr>
                </a:solidFill>
                <a:latin typeface="Andalus" pitchFamily="18" charset="-78"/>
                <a:cs typeface="Andalus" pitchFamily="18" charset="-78"/>
              </a:rPr>
              <a:t>SARVANGASANA</a:t>
            </a:r>
            <a:r>
              <a:rPr lang="en-US" dirty="0">
                <a:solidFill>
                  <a:schemeClr val="accent5">
                    <a:lumMod val="60000"/>
                    <a:lumOff val="40000"/>
                  </a:schemeClr>
                </a:solidFill>
                <a:latin typeface="Andalus" pitchFamily="18" charset="-78"/>
                <a:cs typeface="Andalus" pitchFamily="18" charset="-78"/>
              </a:rPr>
              <a:t> </a:t>
            </a:r>
            <a:r>
              <a:rPr lang="hi-IN" b="1" dirty="0">
                <a:solidFill>
                  <a:schemeClr val="accent5">
                    <a:lumMod val="60000"/>
                    <a:lumOff val="40000"/>
                  </a:schemeClr>
                </a:solidFill>
                <a:latin typeface="Aparajita" pitchFamily="34" charset="0"/>
                <a:cs typeface="Aparajita" pitchFamily="34" charset="0"/>
              </a:rPr>
              <a:t>सर्वांगासन</a:t>
            </a:r>
            <a:r>
              <a:rPr lang="hi-IN" dirty="0">
                <a:solidFill>
                  <a:schemeClr val="accent5">
                    <a:lumMod val="60000"/>
                    <a:lumOff val="40000"/>
                  </a:schemeClr>
                </a:solidFill>
              </a:rPr>
              <a:t> </a:t>
            </a:r>
            <a:r>
              <a:rPr lang="hi-IN" dirty="0"/>
              <a:t> </a:t>
            </a:r>
            <a:br>
              <a:rPr lang="en-US" dirty="0"/>
            </a:br>
            <a:endParaRPr lang="en-US" dirty="0"/>
          </a:p>
        </p:txBody>
      </p:sp>
      <p:sp>
        <p:nvSpPr>
          <p:cNvPr id="3" name="Text Placeholder 2">
            <a:extLst>
              <a:ext uri="{FF2B5EF4-FFF2-40B4-BE49-F238E27FC236}">
                <a16:creationId xmlns:a16="http://schemas.microsoft.com/office/drawing/2014/main" id="{348D3C47-219D-4DA9-CD0A-47748204FE28}"/>
              </a:ext>
            </a:extLst>
          </p:cNvPr>
          <p:cNvSpPr>
            <a:spLocks noGrp="1"/>
          </p:cNvSpPr>
          <p:nvPr>
            <p:ph type="body" sz="half" idx="1"/>
          </p:nvPr>
        </p:nvSpPr>
        <p:spPr>
          <a:xfrm>
            <a:off x="685800" y="1828800"/>
            <a:ext cx="3771900" cy="3733800"/>
          </a:xfrm>
        </p:spPr>
        <p:txBody>
          <a:bodyPr/>
          <a:lstStyle/>
          <a:p>
            <a:pPr>
              <a:buFont typeface="Wingdings 3" panose="05040102010807070707" pitchFamily="18" charset="2"/>
              <a:buNone/>
              <a:defRPr/>
            </a:pPr>
            <a:r>
              <a:rPr lang="en-US" sz="2400" dirty="0">
                <a:solidFill>
                  <a:schemeClr val="accent5">
                    <a:lumMod val="60000"/>
                    <a:lumOff val="40000"/>
                  </a:schemeClr>
                </a:solidFill>
                <a:latin typeface="Algerian" pitchFamily="82" charset="0"/>
                <a:cs typeface="Andalus" pitchFamily="18" charset="-78"/>
              </a:rPr>
              <a:t>PRECAUTIONS</a:t>
            </a:r>
          </a:p>
          <a:p>
            <a:pPr>
              <a:buFont typeface="Wingdings 3" panose="05040102010807070707" pitchFamily="18" charset="2"/>
              <a:buNone/>
              <a:defRPr/>
            </a:pPr>
            <a:endParaRPr lang="en-US" sz="2000" dirty="0"/>
          </a:p>
          <a:p>
            <a:pPr algn="just">
              <a:buFont typeface="Wingdings 3" panose="05040102010807070707" pitchFamily="18" charset="2"/>
              <a:buNone/>
              <a:defRPr/>
            </a:pPr>
            <a:r>
              <a:rPr lang="en-US" sz="2400" dirty="0"/>
              <a:t>     </a:t>
            </a:r>
            <a:r>
              <a:rPr lang="en-US" sz="2400" dirty="0">
                <a:latin typeface="Andalus" pitchFamily="18" charset="-78"/>
                <a:cs typeface="Andalus" pitchFamily="18" charset="-78"/>
              </a:rPr>
              <a:t>If you have </a:t>
            </a:r>
            <a:r>
              <a:rPr lang="en-US" sz="2400" dirty="0">
                <a:solidFill>
                  <a:schemeClr val="accent5">
                    <a:lumMod val="60000"/>
                    <a:lumOff val="40000"/>
                  </a:schemeClr>
                </a:solidFill>
                <a:latin typeface="Andalus" pitchFamily="18" charset="-78"/>
                <a:cs typeface="Andalus" pitchFamily="18" charset="-78"/>
              </a:rPr>
              <a:t>High Blood </a:t>
            </a:r>
            <a:r>
              <a:rPr lang="en-US" sz="2400" dirty="0">
                <a:latin typeface="Andalus" pitchFamily="18" charset="-78"/>
                <a:cs typeface="Andalus" pitchFamily="18" charset="-78"/>
              </a:rPr>
              <a:t>Pressure the posture is better to avoid.</a:t>
            </a:r>
          </a:p>
          <a:p>
            <a:pPr algn="just">
              <a:buFont typeface="Wingdings 3" panose="05040102010807070707" pitchFamily="18" charset="2"/>
              <a:buNone/>
              <a:defRPr/>
            </a:pPr>
            <a:r>
              <a:rPr lang="en-US" sz="2400" dirty="0">
                <a:latin typeface="Andalus" pitchFamily="18" charset="-78"/>
                <a:cs typeface="Andalus" pitchFamily="18" charset="-78"/>
              </a:rPr>
              <a:t>     Anyone who has </a:t>
            </a:r>
            <a:r>
              <a:rPr lang="en-US" sz="2400" dirty="0">
                <a:solidFill>
                  <a:schemeClr val="accent5">
                    <a:lumMod val="60000"/>
                    <a:lumOff val="40000"/>
                  </a:schemeClr>
                </a:solidFill>
                <a:latin typeface="Andalus" pitchFamily="18" charset="-78"/>
                <a:cs typeface="Andalus" pitchFamily="18" charset="-78"/>
              </a:rPr>
              <a:t>Cervical </a:t>
            </a:r>
            <a:r>
              <a:rPr lang="en-US" sz="2400" dirty="0" err="1">
                <a:solidFill>
                  <a:schemeClr val="accent5">
                    <a:lumMod val="60000"/>
                    <a:lumOff val="40000"/>
                  </a:schemeClr>
                </a:solidFill>
                <a:latin typeface="Andalus" pitchFamily="18" charset="-78"/>
                <a:cs typeface="Andalus" pitchFamily="18" charset="-78"/>
              </a:rPr>
              <a:t>Spondylities</a:t>
            </a:r>
            <a:r>
              <a:rPr lang="en-US" sz="2400" dirty="0">
                <a:latin typeface="Andalus" pitchFamily="18" charset="-78"/>
                <a:cs typeface="Andalus" pitchFamily="18" charset="-78"/>
              </a:rPr>
              <a:t> should not attempt to practice</a:t>
            </a:r>
          </a:p>
          <a:p>
            <a:pPr>
              <a:defRPr/>
            </a:pPr>
            <a:endParaRPr lang="en-US" dirty="0"/>
          </a:p>
        </p:txBody>
      </p:sp>
      <p:pic>
        <p:nvPicPr>
          <p:cNvPr id="45060" name="Picture 4" descr="C:\Users\DELL\Desktop\Sarvangasana.jpg">
            <a:extLst>
              <a:ext uri="{FF2B5EF4-FFF2-40B4-BE49-F238E27FC236}">
                <a16:creationId xmlns:a16="http://schemas.microsoft.com/office/drawing/2014/main" id="{6C69B9B1-5FCF-2F49-3673-7B7688E9D329}"/>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4495800" y="1905000"/>
            <a:ext cx="2543175" cy="3657600"/>
          </a:xfrm>
          <a:noFill/>
        </p:spPr>
      </p:pic>
      <p:pic>
        <p:nvPicPr>
          <p:cNvPr id="45061" name="Picture 5" descr="C:\Users\DELL\Desktop\76a00248fb31b7b8_fp-shoulderstand.jpg">
            <a:extLst>
              <a:ext uri="{FF2B5EF4-FFF2-40B4-BE49-F238E27FC236}">
                <a16:creationId xmlns:a16="http://schemas.microsoft.com/office/drawing/2014/main" id="{10BF6347-3D63-2083-816F-1B38F623F6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5600" y="1828800"/>
            <a:ext cx="18288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DC94FF-244A-599E-6B8B-2B39BE26FA0E}"/>
              </a:ext>
            </a:extLst>
          </p:cNvPr>
          <p:cNvSpPr>
            <a:spLocks noGrp="1"/>
          </p:cNvSpPr>
          <p:nvPr>
            <p:ph type="title"/>
          </p:nvPr>
        </p:nvSpPr>
        <p:spPr/>
        <p:txBody>
          <a:bodyPr/>
          <a:lstStyle/>
          <a:p>
            <a:pPr algn="ctr">
              <a:defRPr/>
            </a:pPr>
            <a:r>
              <a:rPr lang="en-US" sz="3200" dirty="0">
                <a:solidFill>
                  <a:schemeClr val="accent5">
                    <a:lumMod val="60000"/>
                    <a:lumOff val="40000"/>
                  </a:schemeClr>
                </a:solidFill>
                <a:latin typeface="Andalus" pitchFamily="18" charset="-78"/>
                <a:cs typeface="Andalus" pitchFamily="18" charset="-78"/>
              </a:rPr>
              <a:t>HALASANA </a:t>
            </a:r>
            <a:r>
              <a:rPr lang="hi-IN" b="1" dirty="0">
                <a:solidFill>
                  <a:srgbClr val="0070C0"/>
                </a:solidFill>
                <a:latin typeface="Aparajita" pitchFamily="34" charset="0"/>
                <a:cs typeface="Aparajita" pitchFamily="34" charset="0"/>
              </a:rPr>
              <a:t>हलासन</a:t>
            </a:r>
            <a:br>
              <a:rPr lang="en-US" dirty="0">
                <a:solidFill>
                  <a:srgbClr val="0070C0"/>
                </a:solidFill>
                <a:latin typeface="Aparajita" pitchFamily="34" charset="0"/>
                <a:cs typeface="Aparajita" pitchFamily="34" charset="0"/>
              </a:rPr>
            </a:br>
            <a:endParaRPr lang="en-US" dirty="0">
              <a:solidFill>
                <a:srgbClr val="0070C0"/>
              </a:solidFill>
              <a:latin typeface="Aparajita" pitchFamily="34" charset="0"/>
              <a:cs typeface="Aparajita" pitchFamily="34" charset="0"/>
            </a:endParaRPr>
          </a:p>
        </p:txBody>
      </p:sp>
      <p:sp>
        <p:nvSpPr>
          <p:cNvPr id="46083" name="Text Placeholder 2">
            <a:extLst>
              <a:ext uri="{FF2B5EF4-FFF2-40B4-BE49-F238E27FC236}">
                <a16:creationId xmlns:a16="http://schemas.microsoft.com/office/drawing/2014/main" id="{85FCAA70-A3E8-9D99-6E58-26F498A6FFF7}"/>
              </a:ext>
            </a:extLst>
          </p:cNvPr>
          <p:cNvSpPr>
            <a:spLocks noGrp="1"/>
          </p:cNvSpPr>
          <p:nvPr>
            <p:ph type="body" sz="half" idx="1"/>
          </p:nvPr>
        </p:nvSpPr>
        <p:spPr>
          <a:xfrm>
            <a:off x="381000" y="1828800"/>
            <a:ext cx="4076700" cy="4267200"/>
          </a:xfrm>
        </p:spPr>
        <p:txBody>
          <a:bodyPr/>
          <a:lstStyle/>
          <a:p>
            <a:pPr algn="just">
              <a:buFont typeface="Wingdings 3" panose="05040102010807070707" pitchFamily="18" charset="2"/>
              <a:buNone/>
            </a:pPr>
            <a:endParaRPr lang="en-US" altLang="en-US">
              <a:latin typeface="Andalus" panose="02020603050405020304" pitchFamily="18" charset="-78"/>
              <a:cs typeface="Andalus" panose="02020603050405020304" pitchFamily="18" charset="-78"/>
            </a:endParaRPr>
          </a:p>
          <a:p>
            <a:pPr algn="just">
              <a:buFont typeface="Wingdings 3" panose="05040102010807070707" pitchFamily="18" charset="2"/>
              <a:buNone/>
            </a:pPr>
            <a:endParaRPr lang="en-US" altLang="en-US">
              <a:latin typeface="Andalus" panose="02020603050405020304" pitchFamily="18" charset="-78"/>
              <a:cs typeface="Andalus" panose="02020603050405020304" pitchFamily="18" charset="-78"/>
            </a:endParaRPr>
          </a:p>
          <a:p>
            <a:pPr algn="just">
              <a:buFont typeface="Wingdings 3" panose="05040102010807070707" pitchFamily="18" charset="2"/>
              <a:buNone/>
            </a:pPr>
            <a:r>
              <a:rPr lang="en-US" altLang="en-US">
                <a:latin typeface="Andalus" panose="02020603050405020304" pitchFamily="18" charset="-78"/>
                <a:cs typeface="Andalus" panose="02020603050405020304" pitchFamily="18" charset="-78"/>
              </a:rPr>
              <a:t>  neck injury</a:t>
            </a:r>
          </a:p>
          <a:p>
            <a:pPr algn="just">
              <a:buFont typeface="Wingdings 3" panose="05040102010807070707" pitchFamily="18" charset="2"/>
              <a:buNone/>
            </a:pPr>
            <a:r>
              <a:rPr lang="en-US" altLang="en-US">
                <a:latin typeface="Andalus" panose="02020603050405020304" pitchFamily="18" charset="-78"/>
                <a:cs typeface="Andalus" panose="02020603050405020304" pitchFamily="18" charset="-78"/>
              </a:rPr>
              <a:t>   Pregnant</a:t>
            </a:r>
          </a:p>
          <a:p>
            <a:pPr algn="just">
              <a:buFont typeface="Wingdings 3" panose="05040102010807070707" pitchFamily="18" charset="2"/>
              <a:buNone/>
            </a:pPr>
            <a:r>
              <a:rPr lang="en-US" altLang="en-US">
                <a:latin typeface="Andalus" panose="02020603050405020304" pitchFamily="18" charset="-78"/>
                <a:cs typeface="Andalus" panose="02020603050405020304" pitchFamily="18" charset="-78"/>
              </a:rPr>
              <a:t>   Asthma and/or high blood pressure,</a:t>
            </a:r>
          </a:p>
        </p:txBody>
      </p:sp>
      <p:pic>
        <p:nvPicPr>
          <p:cNvPr id="46084" name="Picture 2" descr="C:\Users\DELL\Desktop\download (1).jpg">
            <a:extLst>
              <a:ext uri="{FF2B5EF4-FFF2-40B4-BE49-F238E27FC236}">
                <a16:creationId xmlns:a16="http://schemas.microsoft.com/office/drawing/2014/main" id="{FF1EB6EA-5C9D-ADA3-F891-660E6B7CC7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1524000"/>
            <a:ext cx="3352800" cy="170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5" name="Picture 3" descr="C:\Users\DELL\Desktop\images (1).jpg">
            <a:extLst>
              <a:ext uri="{FF2B5EF4-FFF2-40B4-BE49-F238E27FC236}">
                <a16:creationId xmlns:a16="http://schemas.microsoft.com/office/drawing/2014/main" id="{11C54AB4-3002-4C9A-BD0F-5F14BF32C156}"/>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067300" y="1905000"/>
            <a:ext cx="3314700" cy="1676400"/>
          </a:xfrm>
          <a:noFill/>
        </p:spPr>
      </p:pic>
      <p:pic>
        <p:nvPicPr>
          <p:cNvPr id="46086" name="Picture 4" descr="C:\Users\DELL\Desktop\images.jpg">
            <a:extLst>
              <a:ext uri="{FF2B5EF4-FFF2-40B4-BE49-F238E27FC236}">
                <a16:creationId xmlns:a16="http://schemas.microsoft.com/office/drawing/2014/main" id="{40B17289-CE40-8434-4B6E-2347B52F770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9200" y="3581400"/>
            <a:ext cx="337185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a:extLst>
              <a:ext uri="{FF2B5EF4-FFF2-40B4-BE49-F238E27FC236}">
                <a16:creationId xmlns:a16="http://schemas.microsoft.com/office/drawing/2014/main" id="{DEF801BE-55D9-8D69-9BA1-B059B3F10944}"/>
              </a:ext>
            </a:extLst>
          </p:cNvPr>
          <p:cNvSpPr>
            <a:spLocks noGrp="1"/>
          </p:cNvSpPr>
          <p:nvPr>
            <p:ph type="title"/>
          </p:nvPr>
        </p:nvSpPr>
        <p:spPr>
          <a:xfrm>
            <a:off x="685800" y="152400"/>
            <a:ext cx="8229600" cy="1600200"/>
          </a:xfrm>
        </p:spPr>
        <p:txBody>
          <a:bodyPr/>
          <a:lstStyle/>
          <a:p>
            <a:pPr algn="ctr"/>
            <a:r>
              <a:rPr lang="en-US" altLang="en-US" b="1">
                <a:solidFill>
                  <a:srgbClr val="00B0F0"/>
                </a:solidFill>
                <a:latin typeface="Andalus" panose="02020603050405020304" pitchFamily="18" charset="-78"/>
                <a:cs typeface="Andalus" panose="02020603050405020304" pitchFamily="18" charset="-78"/>
              </a:rPr>
              <a:t>VAJRASANA </a:t>
            </a:r>
            <a:r>
              <a:rPr lang="hi-IN" altLang="en-US" sz="4000">
                <a:solidFill>
                  <a:srgbClr val="00B0F0"/>
                </a:solidFill>
                <a:latin typeface="Aparajita" panose="02020603050405020304" pitchFamily="18" charset="0"/>
                <a:cs typeface="Aparajita" panose="02020603050405020304" pitchFamily="18" charset="0"/>
              </a:rPr>
              <a:t>वज्रासन</a:t>
            </a:r>
            <a:br>
              <a:rPr lang="en-US" altLang="en-US"/>
            </a:br>
            <a:r>
              <a:rPr lang="hi-IN" altLang="en-US"/>
              <a:t> </a:t>
            </a:r>
            <a:r>
              <a:rPr lang="en-US" altLang="en-US" sz="2400">
                <a:solidFill>
                  <a:srgbClr val="FF0000"/>
                </a:solidFill>
                <a:latin typeface="Andalus" panose="02020603050405020304" pitchFamily="18" charset="-78"/>
                <a:cs typeface="Andalus" panose="02020603050405020304" pitchFamily="18" charset="-78"/>
              </a:rPr>
              <a:t>Try this just before you go to bed at night and you may enjoy a more restful sleep.</a:t>
            </a:r>
            <a:br>
              <a:rPr lang="en-US" altLang="en-US" b="1"/>
            </a:br>
            <a:endParaRPr lang="en-US" altLang="en-US"/>
          </a:p>
        </p:txBody>
      </p:sp>
      <p:sp>
        <p:nvSpPr>
          <p:cNvPr id="47107" name="Text Placeholder 2">
            <a:extLst>
              <a:ext uri="{FF2B5EF4-FFF2-40B4-BE49-F238E27FC236}">
                <a16:creationId xmlns:a16="http://schemas.microsoft.com/office/drawing/2014/main" id="{149AEB05-75AD-F613-907D-D51BA5AAC30F}"/>
              </a:ext>
            </a:extLst>
          </p:cNvPr>
          <p:cNvSpPr>
            <a:spLocks noGrp="1"/>
          </p:cNvSpPr>
          <p:nvPr>
            <p:ph type="body" sz="half" idx="1"/>
          </p:nvPr>
        </p:nvSpPr>
        <p:spPr>
          <a:xfrm>
            <a:off x="533400" y="1676400"/>
            <a:ext cx="3886200" cy="4191000"/>
          </a:xfrm>
        </p:spPr>
        <p:txBody>
          <a:bodyPr/>
          <a:lstStyle/>
          <a:p>
            <a:pPr algn="just">
              <a:buFont typeface="Wingdings 3" panose="05040102010807070707" pitchFamily="18" charset="2"/>
              <a:buNone/>
            </a:pPr>
            <a:endParaRPr lang="en-US" altLang="en-US" sz="2800">
              <a:solidFill>
                <a:srgbClr val="FF0000"/>
              </a:solidFill>
              <a:latin typeface="Andalus" panose="02020603050405020304" pitchFamily="18" charset="-78"/>
              <a:cs typeface="Andalus" panose="02020603050405020304" pitchFamily="18" charset="-78"/>
            </a:endParaRPr>
          </a:p>
          <a:p>
            <a:pPr algn="just">
              <a:buFont typeface="Wingdings 3" panose="05040102010807070707" pitchFamily="18" charset="2"/>
              <a:buNone/>
            </a:pPr>
            <a:endParaRPr lang="en-US" altLang="en-US" sz="2800">
              <a:solidFill>
                <a:srgbClr val="FF0000"/>
              </a:solidFill>
              <a:latin typeface="Andalus" panose="02020603050405020304" pitchFamily="18" charset="-78"/>
              <a:cs typeface="Andalus" panose="02020603050405020304" pitchFamily="18" charset="-78"/>
            </a:endParaRPr>
          </a:p>
          <a:p>
            <a:pPr algn="just">
              <a:buFont typeface="Wingdings 3" panose="05040102010807070707" pitchFamily="18" charset="2"/>
              <a:buNone/>
            </a:pPr>
            <a:endParaRPr lang="en-US" altLang="en-US" sz="2800">
              <a:solidFill>
                <a:srgbClr val="FF0000"/>
              </a:solidFill>
              <a:latin typeface="Andalus" panose="02020603050405020304" pitchFamily="18" charset="-78"/>
              <a:cs typeface="Andalus" panose="02020603050405020304" pitchFamily="18" charset="-78"/>
            </a:endParaRPr>
          </a:p>
          <a:p>
            <a:pPr algn="just">
              <a:buFont typeface="Wingdings 3" panose="05040102010807070707" pitchFamily="18" charset="2"/>
              <a:buNone/>
            </a:pPr>
            <a:r>
              <a:rPr lang="en-US" altLang="en-US" sz="2800">
                <a:solidFill>
                  <a:srgbClr val="FF0000"/>
                </a:solidFill>
                <a:latin typeface="Andalus" panose="02020603050405020304" pitchFamily="18" charset="-78"/>
                <a:cs typeface="Andalus" panose="02020603050405020304" pitchFamily="18" charset="-78"/>
              </a:rPr>
              <a:t>   Pregnant women</a:t>
            </a:r>
          </a:p>
          <a:p>
            <a:pPr algn="just">
              <a:buFont typeface="Wingdings 3" panose="05040102010807070707" pitchFamily="18" charset="2"/>
              <a:buNone/>
            </a:pPr>
            <a:r>
              <a:rPr lang="en-US" altLang="en-US" sz="2800">
                <a:solidFill>
                  <a:srgbClr val="FF0000"/>
                </a:solidFill>
                <a:latin typeface="Andalus" panose="02020603050405020304" pitchFamily="18" charset="-78"/>
                <a:cs typeface="Andalus" panose="02020603050405020304" pitchFamily="18" charset="-78"/>
              </a:rPr>
              <a:t>   hernia, </a:t>
            </a:r>
            <a:r>
              <a:rPr lang="en-US" altLang="en-US" sz="2800">
                <a:latin typeface="Andalus" panose="02020603050405020304" pitchFamily="18" charset="-78"/>
                <a:cs typeface="Andalus" panose="02020603050405020304" pitchFamily="18" charset="-78"/>
              </a:rPr>
              <a:t>or any other problems related to the </a:t>
            </a:r>
            <a:r>
              <a:rPr lang="en-US" altLang="en-US" sz="2800">
                <a:solidFill>
                  <a:srgbClr val="FF0000"/>
                </a:solidFill>
                <a:latin typeface="Andalus" panose="02020603050405020304" pitchFamily="18" charset="-78"/>
                <a:cs typeface="Andalus" panose="02020603050405020304" pitchFamily="18" charset="-78"/>
              </a:rPr>
              <a:t>large or small intestine </a:t>
            </a:r>
            <a:r>
              <a:rPr lang="en-US" altLang="en-US">
                <a:solidFill>
                  <a:srgbClr val="FF0000"/>
                </a:solidFill>
              </a:rPr>
              <a:t> </a:t>
            </a:r>
          </a:p>
        </p:txBody>
      </p:sp>
      <p:pic>
        <p:nvPicPr>
          <p:cNvPr id="47108" name="Picture 2" descr="C:\Users\DELL\Desktop\images.jpg">
            <a:extLst>
              <a:ext uri="{FF2B5EF4-FFF2-40B4-BE49-F238E27FC236}">
                <a16:creationId xmlns:a16="http://schemas.microsoft.com/office/drawing/2014/main" id="{D33255AF-5FB4-1F3C-C118-14E06B7849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1752600"/>
            <a:ext cx="36576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09" name="Picture 3" descr="C:\Users\DELL\Desktop\images (2).jpg">
            <a:extLst>
              <a:ext uri="{FF2B5EF4-FFF2-40B4-BE49-F238E27FC236}">
                <a16:creationId xmlns:a16="http://schemas.microsoft.com/office/drawing/2014/main" id="{40EA803F-FC94-A70F-71A7-331433985DAA}"/>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419600" y="1752600"/>
            <a:ext cx="2324100" cy="3505200"/>
          </a:xfrm>
          <a:noFill/>
        </p:spPr>
      </p:pic>
      <p:pic>
        <p:nvPicPr>
          <p:cNvPr id="47110" name="Picture 4" descr="C:\Users\DELL\Desktop\images (1).jpg">
            <a:extLst>
              <a:ext uri="{FF2B5EF4-FFF2-40B4-BE49-F238E27FC236}">
                <a16:creationId xmlns:a16="http://schemas.microsoft.com/office/drawing/2014/main" id="{A9543518-DC65-BC1C-94B7-7B4725DF21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05600" y="1752600"/>
            <a:ext cx="20574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11" name="Picture 5" descr="C:\Users\DELL\Desktop\Vajrasana-Variation.jpg">
            <a:extLst>
              <a:ext uri="{FF2B5EF4-FFF2-40B4-BE49-F238E27FC236}">
                <a16:creationId xmlns:a16="http://schemas.microsoft.com/office/drawing/2014/main" id="{518A7C7A-2398-4888-E848-9B411FEF95F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05600" y="3352800"/>
            <a:ext cx="20574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98D9F4-F256-6475-E4A0-2ECC62DC02E0}"/>
              </a:ext>
            </a:extLst>
          </p:cNvPr>
          <p:cNvSpPr>
            <a:spLocks noGrp="1"/>
          </p:cNvSpPr>
          <p:nvPr>
            <p:ph type="title"/>
          </p:nvPr>
        </p:nvSpPr>
        <p:spPr>
          <a:xfrm>
            <a:off x="304800" y="152400"/>
            <a:ext cx="8458200" cy="1600200"/>
          </a:xfrm>
        </p:spPr>
        <p:txBody>
          <a:bodyPr/>
          <a:lstStyle/>
          <a:p>
            <a:pPr>
              <a:defRPr/>
            </a:pPr>
            <a:r>
              <a:rPr lang="en-US" sz="2800" b="1" dirty="0">
                <a:solidFill>
                  <a:schemeClr val="tx2">
                    <a:lumMod val="75000"/>
                  </a:schemeClr>
                </a:solidFill>
                <a:latin typeface="Andalus" pitchFamily="18" charset="-78"/>
                <a:cs typeface="Andalus" pitchFamily="18" charset="-78"/>
              </a:rPr>
              <a:t>SUPTA BADDHA KONASANA </a:t>
            </a:r>
            <a:r>
              <a:rPr lang="hi-IN" b="1" dirty="0">
                <a:solidFill>
                  <a:schemeClr val="tx2">
                    <a:lumMod val="75000"/>
                  </a:schemeClr>
                </a:solidFill>
                <a:latin typeface="Aparajita" pitchFamily="34" charset="0"/>
                <a:cs typeface="Aparajita" pitchFamily="34" charset="0"/>
              </a:rPr>
              <a:t>सुप्त</a:t>
            </a:r>
            <a:r>
              <a:rPr lang="hi-IN" dirty="0">
                <a:solidFill>
                  <a:schemeClr val="tx2">
                    <a:lumMod val="75000"/>
                  </a:schemeClr>
                </a:solidFill>
                <a:latin typeface="Aparajita" pitchFamily="34" charset="0"/>
                <a:cs typeface="Aparajita" pitchFamily="34" charset="0"/>
              </a:rPr>
              <a:t> बंध </a:t>
            </a:r>
            <a:r>
              <a:rPr lang="hi-IN" b="1" dirty="0">
                <a:solidFill>
                  <a:schemeClr val="tx2">
                    <a:lumMod val="75000"/>
                  </a:schemeClr>
                </a:solidFill>
                <a:latin typeface="Aparajita" pitchFamily="34" charset="0"/>
                <a:cs typeface="Aparajita" pitchFamily="34" charset="0"/>
              </a:rPr>
              <a:t>कोणासन</a:t>
            </a:r>
            <a:br>
              <a:rPr lang="en-US" b="1" dirty="0">
                <a:solidFill>
                  <a:schemeClr val="tx2">
                    <a:lumMod val="75000"/>
                  </a:schemeClr>
                </a:solidFill>
              </a:rPr>
            </a:br>
            <a:endParaRPr lang="en-US" dirty="0">
              <a:solidFill>
                <a:schemeClr val="tx2">
                  <a:lumMod val="75000"/>
                </a:schemeClr>
              </a:solidFill>
            </a:endParaRPr>
          </a:p>
        </p:txBody>
      </p:sp>
      <p:sp>
        <p:nvSpPr>
          <p:cNvPr id="48131" name="Text Placeholder 2">
            <a:extLst>
              <a:ext uri="{FF2B5EF4-FFF2-40B4-BE49-F238E27FC236}">
                <a16:creationId xmlns:a16="http://schemas.microsoft.com/office/drawing/2014/main" id="{B1CC22BF-191C-0C7A-FDFD-93BF6AD48318}"/>
              </a:ext>
            </a:extLst>
          </p:cNvPr>
          <p:cNvSpPr>
            <a:spLocks noGrp="1"/>
          </p:cNvSpPr>
          <p:nvPr>
            <p:ph type="body" sz="half" idx="1"/>
          </p:nvPr>
        </p:nvSpPr>
        <p:spPr/>
        <p:txBody>
          <a:bodyPr/>
          <a:lstStyle/>
          <a:p>
            <a:pPr>
              <a:buFont typeface="Wingdings 3" panose="05040102010807070707" pitchFamily="18" charset="2"/>
              <a:buNone/>
            </a:pPr>
            <a:endParaRPr lang="en-US" altLang="en-US">
              <a:latin typeface="Andalus" panose="02020603050405020304" pitchFamily="18" charset="-78"/>
              <a:cs typeface="Andalus" panose="02020603050405020304" pitchFamily="18" charset="-78"/>
            </a:endParaRPr>
          </a:p>
          <a:p>
            <a:pPr>
              <a:buFont typeface="Wingdings 3" panose="05040102010807070707" pitchFamily="18" charset="2"/>
              <a:buNone/>
            </a:pPr>
            <a:endParaRPr lang="en-US" altLang="en-US">
              <a:latin typeface="Andalus" panose="02020603050405020304" pitchFamily="18" charset="-78"/>
              <a:cs typeface="Andalus" panose="02020603050405020304" pitchFamily="18" charset="-78"/>
            </a:endParaRPr>
          </a:p>
          <a:p>
            <a:pPr>
              <a:buFont typeface="Wingdings 3" panose="05040102010807070707" pitchFamily="18" charset="2"/>
              <a:buNone/>
            </a:pPr>
            <a:endParaRPr lang="en-US" altLang="en-US">
              <a:latin typeface="Andalus" panose="02020603050405020304" pitchFamily="18" charset="-78"/>
              <a:cs typeface="Andalus" panose="02020603050405020304" pitchFamily="18" charset="-78"/>
            </a:endParaRPr>
          </a:p>
          <a:p>
            <a:pPr>
              <a:buFont typeface="Wingdings 3" panose="05040102010807070707" pitchFamily="18" charset="2"/>
              <a:buNone/>
            </a:pPr>
            <a:endParaRPr lang="en-US" altLang="en-US">
              <a:latin typeface="Andalus" panose="02020603050405020304" pitchFamily="18" charset="-78"/>
              <a:cs typeface="Andalus" panose="02020603050405020304" pitchFamily="18" charset="-78"/>
            </a:endParaRPr>
          </a:p>
          <a:p>
            <a:pPr>
              <a:buFont typeface="Wingdings 3" panose="05040102010807070707" pitchFamily="18" charset="2"/>
              <a:buNone/>
            </a:pPr>
            <a:endParaRPr lang="en-US" altLang="en-US">
              <a:latin typeface="Andalus" panose="02020603050405020304" pitchFamily="18" charset="-78"/>
              <a:cs typeface="Andalus" panose="02020603050405020304" pitchFamily="18" charset="-78"/>
            </a:endParaRPr>
          </a:p>
          <a:p>
            <a:pPr>
              <a:buFont typeface="Wingdings 3" panose="05040102010807070707" pitchFamily="18" charset="2"/>
              <a:buNone/>
            </a:pPr>
            <a:r>
              <a:rPr lang="en-US" altLang="en-US">
                <a:latin typeface="Andalus" panose="02020603050405020304" pitchFamily="18" charset="-78"/>
                <a:cs typeface="Andalus" panose="02020603050405020304" pitchFamily="18" charset="-78"/>
              </a:rPr>
              <a:t>        recent surgery</a:t>
            </a:r>
          </a:p>
        </p:txBody>
      </p:sp>
      <p:pic>
        <p:nvPicPr>
          <p:cNvPr id="48132" name="Picture 2" descr="C:\Users\DELL\Desktop\images (2).jpg">
            <a:extLst>
              <a:ext uri="{FF2B5EF4-FFF2-40B4-BE49-F238E27FC236}">
                <a16:creationId xmlns:a16="http://schemas.microsoft.com/office/drawing/2014/main" id="{BF4C9DE9-F0EB-E115-2FAD-37ABBF219F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3276600"/>
            <a:ext cx="35814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3" name="Picture 3" descr="C:\Users\DELL\Desktop\images.jpg">
            <a:extLst>
              <a:ext uri="{FF2B5EF4-FFF2-40B4-BE49-F238E27FC236}">
                <a16:creationId xmlns:a16="http://schemas.microsoft.com/office/drawing/2014/main" id="{F5AF817D-A277-5708-F2B2-DD3FB1A9A4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1981200"/>
            <a:ext cx="3571875"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4" name="Picture 4" descr="C:\Users\DELL\Desktop\images (1).jpg">
            <a:extLst>
              <a:ext uri="{FF2B5EF4-FFF2-40B4-BE49-F238E27FC236}">
                <a16:creationId xmlns:a16="http://schemas.microsoft.com/office/drawing/2014/main" id="{FB118F44-BE12-944E-F74C-C58A158CAA0A}"/>
              </a:ext>
            </a:extLst>
          </p:cNvPr>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a:xfrm>
            <a:off x="4114800" y="1981200"/>
            <a:ext cx="3686175" cy="1371600"/>
          </a:xfrm>
          <a:noFill/>
        </p:spPr>
      </p:pic>
      <p:pic>
        <p:nvPicPr>
          <p:cNvPr id="48135" name="Picture 5" descr="C:\Users\DELL\Desktop\download (1).jpg">
            <a:extLst>
              <a:ext uri="{FF2B5EF4-FFF2-40B4-BE49-F238E27FC236}">
                <a16:creationId xmlns:a16="http://schemas.microsoft.com/office/drawing/2014/main" id="{F2074C6E-CB80-F26C-2289-68579A30C5A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91000" y="3276600"/>
            <a:ext cx="35814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a:extLst>
              <a:ext uri="{FF2B5EF4-FFF2-40B4-BE49-F238E27FC236}">
                <a16:creationId xmlns:a16="http://schemas.microsoft.com/office/drawing/2014/main" id="{DFE13077-DA03-CBE7-7182-49DCFCFF353D}"/>
              </a:ext>
            </a:extLst>
          </p:cNvPr>
          <p:cNvSpPr>
            <a:spLocks noGrp="1"/>
          </p:cNvSpPr>
          <p:nvPr>
            <p:ph type="title"/>
          </p:nvPr>
        </p:nvSpPr>
        <p:spPr/>
        <p:txBody>
          <a:bodyPr/>
          <a:lstStyle/>
          <a:p>
            <a:pPr algn="ctr"/>
            <a:r>
              <a:rPr lang="en-US" altLang="en-US" b="1">
                <a:latin typeface="Andalus" panose="02020603050405020304" pitchFamily="18" charset="-78"/>
                <a:cs typeface="Andalus" panose="02020603050405020304" pitchFamily="18" charset="-78"/>
              </a:rPr>
              <a:t>TRIKONASANA </a:t>
            </a:r>
            <a:r>
              <a:rPr lang="hi-IN" altLang="en-US" sz="4000" b="1">
                <a:solidFill>
                  <a:srgbClr val="0070C0"/>
                </a:solidFill>
                <a:latin typeface="Aparajita" panose="02020603050405020304" pitchFamily="18" charset="0"/>
                <a:cs typeface="Aparajita" panose="02020603050405020304" pitchFamily="18" charset="0"/>
              </a:rPr>
              <a:t>त्रिकोणासन</a:t>
            </a:r>
            <a:endParaRPr lang="en-US" altLang="en-US">
              <a:solidFill>
                <a:srgbClr val="0070C0"/>
              </a:solidFill>
              <a:latin typeface="Aparajita" panose="02020603050405020304" pitchFamily="18" charset="0"/>
              <a:cs typeface="Aparajita" panose="02020603050405020304" pitchFamily="18" charset="0"/>
            </a:endParaRPr>
          </a:p>
        </p:txBody>
      </p:sp>
      <p:sp>
        <p:nvSpPr>
          <p:cNvPr id="49155" name="Text Placeholder 2">
            <a:extLst>
              <a:ext uri="{FF2B5EF4-FFF2-40B4-BE49-F238E27FC236}">
                <a16:creationId xmlns:a16="http://schemas.microsoft.com/office/drawing/2014/main" id="{798FDCA7-022F-8B1A-A670-E715868A71FA}"/>
              </a:ext>
            </a:extLst>
          </p:cNvPr>
          <p:cNvSpPr>
            <a:spLocks noGrp="1"/>
          </p:cNvSpPr>
          <p:nvPr>
            <p:ph type="body" sz="half" idx="1"/>
          </p:nvPr>
        </p:nvSpPr>
        <p:spPr/>
        <p:txBody>
          <a:bodyPr/>
          <a:lstStyle/>
          <a:p>
            <a:pPr algn="just">
              <a:buFont typeface="Wingdings 3" panose="05040102010807070707" pitchFamily="18" charset="2"/>
              <a:buNone/>
            </a:pPr>
            <a:endParaRPr lang="en-US" altLang="en-US" sz="2800">
              <a:latin typeface="Andalus" panose="02020603050405020304" pitchFamily="18" charset="-78"/>
              <a:cs typeface="Andalus" panose="02020603050405020304" pitchFamily="18" charset="-78"/>
            </a:endParaRPr>
          </a:p>
          <a:p>
            <a:pPr algn="just">
              <a:buFont typeface="Wingdings 3" panose="05040102010807070707" pitchFamily="18" charset="2"/>
              <a:buNone/>
            </a:pPr>
            <a:endParaRPr lang="en-US" altLang="en-US" sz="2800">
              <a:latin typeface="Andalus" panose="02020603050405020304" pitchFamily="18" charset="-78"/>
              <a:cs typeface="Andalus" panose="02020603050405020304" pitchFamily="18" charset="-78"/>
            </a:endParaRPr>
          </a:p>
          <a:p>
            <a:pPr algn="just">
              <a:buFont typeface="Wingdings 3" panose="05040102010807070707" pitchFamily="18" charset="2"/>
              <a:buNone/>
            </a:pPr>
            <a:endParaRPr lang="en-US" altLang="en-US" sz="2800">
              <a:latin typeface="Andalus" panose="02020603050405020304" pitchFamily="18" charset="-78"/>
              <a:cs typeface="Andalus" panose="02020603050405020304" pitchFamily="18" charset="-78"/>
            </a:endParaRPr>
          </a:p>
          <a:p>
            <a:pPr algn="just">
              <a:buFont typeface="Wingdings 3" panose="05040102010807070707" pitchFamily="18" charset="2"/>
              <a:buNone/>
            </a:pPr>
            <a:r>
              <a:rPr lang="en-US" altLang="en-US" sz="2800">
                <a:solidFill>
                  <a:srgbClr val="FF0000"/>
                </a:solidFill>
                <a:latin typeface="Andalus" panose="02020603050405020304" pitchFamily="18" charset="-78"/>
                <a:cs typeface="Andalus" panose="02020603050405020304" pitchFamily="18" charset="-78"/>
              </a:rPr>
              <a:t>migraine,</a:t>
            </a:r>
          </a:p>
          <a:p>
            <a:pPr algn="just">
              <a:buFont typeface="Wingdings 3" panose="05040102010807070707" pitchFamily="18" charset="2"/>
              <a:buNone/>
            </a:pPr>
            <a:r>
              <a:rPr lang="en-US" altLang="en-US" sz="2800">
                <a:solidFill>
                  <a:srgbClr val="0070C0"/>
                </a:solidFill>
                <a:latin typeface="Andalus" panose="02020603050405020304" pitchFamily="18" charset="-78"/>
                <a:cs typeface="Andalus" panose="02020603050405020304" pitchFamily="18" charset="-78"/>
              </a:rPr>
              <a:t>low or high blood pressure</a:t>
            </a:r>
          </a:p>
          <a:p>
            <a:pPr algn="just">
              <a:buFont typeface="Wingdings 3" panose="05040102010807070707" pitchFamily="18" charset="2"/>
              <a:buNone/>
            </a:pPr>
            <a:r>
              <a:rPr lang="en-US" altLang="en-US" sz="2800">
                <a:solidFill>
                  <a:srgbClr val="FF6600"/>
                </a:solidFill>
                <a:latin typeface="Andalus" panose="02020603050405020304" pitchFamily="18" charset="-78"/>
                <a:cs typeface="Andalus" panose="02020603050405020304" pitchFamily="18" charset="-78"/>
              </a:rPr>
              <a:t>neck and back injuries</a:t>
            </a:r>
            <a:r>
              <a:rPr lang="en-US" altLang="en-US" sz="2800">
                <a:latin typeface="Andalus" panose="02020603050405020304" pitchFamily="18" charset="-78"/>
                <a:cs typeface="Andalus" panose="02020603050405020304" pitchFamily="18" charset="-78"/>
              </a:rPr>
              <a:t>.</a:t>
            </a:r>
          </a:p>
        </p:txBody>
      </p:sp>
      <p:pic>
        <p:nvPicPr>
          <p:cNvPr id="49156" name="Picture 5" descr="C:\Users\DELL\Desktop\images.jpg">
            <a:extLst>
              <a:ext uri="{FF2B5EF4-FFF2-40B4-BE49-F238E27FC236}">
                <a16:creationId xmlns:a16="http://schemas.microsoft.com/office/drawing/2014/main" id="{1489CB47-4CE6-FE3C-CF2A-28D7225420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905000"/>
            <a:ext cx="3733800" cy="151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7" name="Picture 6" descr="C:\Users\DELL\Desktop\download (2).jpg">
            <a:extLst>
              <a:ext uri="{FF2B5EF4-FFF2-40B4-BE49-F238E27FC236}">
                <a16:creationId xmlns:a16="http://schemas.microsoft.com/office/drawing/2014/main" id="{80C10214-E3BA-84A0-DB03-8D485311D46F}"/>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257800" y="1219200"/>
            <a:ext cx="2752725" cy="1657350"/>
          </a:xfrm>
          <a:noFill/>
        </p:spPr>
      </p:pic>
      <p:pic>
        <p:nvPicPr>
          <p:cNvPr id="49158" name="Picture 7" descr="C:\Users\DELL\Desktop\download (1).jpg">
            <a:extLst>
              <a:ext uri="{FF2B5EF4-FFF2-40B4-BE49-F238E27FC236}">
                <a16:creationId xmlns:a16="http://schemas.microsoft.com/office/drawing/2014/main" id="{2D772A05-4A85-2A53-D461-AECDD688E2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81600" y="2743200"/>
            <a:ext cx="28575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9" name="Picture 8" descr="C:\Users\DELL\Desktop\download.jpg">
            <a:extLst>
              <a:ext uri="{FF2B5EF4-FFF2-40B4-BE49-F238E27FC236}">
                <a16:creationId xmlns:a16="http://schemas.microsoft.com/office/drawing/2014/main" id="{BA74C4CB-F8A8-550B-C43B-E6A3BEBF0FE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81600" y="4267200"/>
            <a:ext cx="28575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a:extLst>
              <a:ext uri="{FF2B5EF4-FFF2-40B4-BE49-F238E27FC236}">
                <a16:creationId xmlns:a16="http://schemas.microsoft.com/office/drawing/2014/main" id="{68E20D37-C747-7601-F5ED-792B5896734A}"/>
              </a:ext>
            </a:extLst>
          </p:cNvPr>
          <p:cNvSpPr>
            <a:spLocks noGrp="1"/>
          </p:cNvSpPr>
          <p:nvPr>
            <p:ph type="title"/>
          </p:nvPr>
        </p:nvSpPr>
        <p:spPr/>
        <p:txBody>
          <a:bodyPr/>
          <a:lstStyle/>
          <a:p>
            <a:pPr algn="ctr"/>
            <a:r>
              <a:rPr lang="en-GB" altLang="en-US" sz="4000">
                <a:solidFill>
                  <a:srgbClr val="CC0000"/>
                </a:solidFill>
                <a:latin typeface="Aparajita" panose="02020603050405020304" pitchFamily="18" charset="0"/>
                <a:cs typeface="Aparajita" panose="02020603050405020304" pitchFamily="18" charset="0"/>
              </a:rPr>
              <a:t>शवासन</a:t>
            </a:r>
            <a:r>
              <a:rPr lang="en-GB" altLang="en-US">
                <a:solidFill>
                  <a:srgbClr val="CC0000"/>
                </a:solidFill>
                <a:latin typeface="Aparajita" panose="02020603050405020304" pitchFamily="18" charset="0"/>
                <a:cs typeface="Aparajita" panose="02020603050405020304" pitchFamily="18" charset="0"/>
              </a:rPr>
              <a:t> </a:t>
            </a:r>
            <a:r>
              <a:rPr lang="en-GB" altLang="en-US">
                <a:solidFill>
                  <a:srgbClr val="CC0000"/>
                </a:solidFill>
                <a:latin typeface="Algerian" panose="04020705040A02060702" pitchFamily="82" charset="0"/>
                <a:cs typeface="Andalus" panose="02020603050405020304" pitchFamily="18" charset="-78"/>
              </a:rPr>
              <a:t>(SAVASANA )</a:t>
            </a:r>
            <a:endParaRPr lang="en-US" altLang="en-US">
              <a:solidFill>
                <a:srgbClr val="CC0000"/>
              </a:solidFill>
              <a:latin typeface="Algerian" panose="04020705040A02060702" pitchFamily="82" charset="0"/>
              <a:cs typeface="Andalus" panose="02020603050405020304" pitchFamily="18" charset="-78"/>
            </a:endParaRPr>
          </a:p>
        </p:txBody>
      </p:sp>
      <p:sp>
        <p:nvSpPr>
          <p:cNvPr id="50179" name="Text Placeholder 2">
            <a:extLst>
              <a:ext uri="{FF2B5EF4-FFF2-40B4-BE49-F238E27FC236}">
                <a16:creationId xmlns:a16="http://schemas.microsoft.com/office/drawing/2014/main" id="{63E8A80C-F59E-D771-0EBC-9BF9F3F71BA1}"/>
              </a:ext>
            </a:extLst>
          </p:cNvPr>
          <p:cNvSpPr>
            <a:spLocks noGrp="1"/>
          </p:cNvSpPr>
          <p:nvPr>
            <p:ph type="body" sz="half" idx="1"/>
          </p:nvPr>
        </p:nvSpPr>
        <p:spPr/>
        <p:txBody>
          <a:bodyPr/>
          <a:lstStyle/>
          <a:p>
            <a:endParaRPr lang="en-US" altLang="en-US"/>
          </a:p>
        </p:txBody>
      </p:sp>
      <p:pic>
        <p:nvPicPr>
          <p:cNvPr id="50180" name="Picture 5" descr="C:\Users\DELL\Desktop\download (3).jpg">
            <a:extLst>
              <a:ext uri="{FF2B5EF4-FFF2-40B4-BE49-F238E27FC236}">
                <a16:creationId xmlns:a16="http://schemas.microsoft.com/office/drawing/2014/main" id="{B3DC44DB-5A2E-A76E-D440-E67F00638C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752600"/>
            <a:ext cx="39624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1" name="Picture 7" descr="C:\Users\DELL\Desktop\download (4).jpg">
            <a:extLst>
              <a:ext uri="{FF2B5EF4-FFF2-40B4-BE49-F238E27FC236}">
                <a16:creationId xmlns:a16="http://schemas.microsoft.com/office/drawing/2014/main" id="{257C0478-DF91-7B52-2C0E-34BD91CA1F22}"/>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572000" y="3505200"/>
            <a:ext cx="3200400" cy="2362200"/>
          </a:xfrm>
          <a:noFill/>
        </p:spPr>
      </p:pic>
      <p:pic>
        <p:nvPicPr>
          <p:cNvPr id="50182" name="Picture 8" descr="C:\Users\DELL\Desktop\download (5).jpg">
            <a:extLst>
              <a:ext uri="{FF2B5EF4-FFF2-40B4-BE49-F238E27FC236}">
                <a16:creationId xmlns:a16="http://schemas.microsoft.com/office/drawing/2014/main" id="{A623C3A3-DC44-86FE-7B85-6273163D6E6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1752600"/>
            <a:ext cx="3190875"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3" name="Picture 10" descr="C:\Users\DELL\Desktop\images (1).jpg">
            <a:extLst>
              <a:ext uri="{FF2B5EF4-FFF2-40B4-BE49-F238E27FC236}">
                <a16:creationId xmlns:a16="http://schemas.microsoft.com/office/drawing/2014/main" id="{EC56BEE5-7292-5A04-EF75-83A73F65F2E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 y="3581400"/>
            <a:ext cx="39624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790FD5A-29E2-1841-6994-661528C27C62}"/>
              </a:ext>
            </a:extLst>
          </p:cNvPr>
          <p:cNvSpPr>
            <a:spLocks noGrp="1"/>
          </p:cNvSpPr>
          <p:nvPr>
            <p:ph type="title"/>
          </p:nvPr>
        </p:nvSpPr>
        <p:spPr>
          <a:xfrm>
            <a:off x="152400" y="609600"/>
            <a:ext cx="8763000" cy="1320800"/>
          </a:xfrm>
        </p:spPr>
        <p:txBody>
          <a:bodyPr/>
          <a:lstStyle/>
          <a:p>
            <a:pPr>
              <a:defRPr/>
            </a:pPr>
            <a:r>
              <a:rPr lang="en-US" b="1" dirty="0">
                <a:solidFill>
                  <a:schemeClr val="tx1">
                    <a:lumMod val="95000"/>
                    <a:lumOff val="5000"/>
                  </a:schemeClr>
                </a:solidFill>
                <a:latin typeface="Andalus" pitchFamily="18" charset="-78"/>
                <a:cs typeface="Andalus" pitchFamily="18" charset="-78"/>
              </a:rPr>
              <a:t>BEST PRANAYAMA TO HELP REDUCE STRESS</a:t>
            </a:r>
            <a:endParaRPr lang="en-US" dirty="0"/>
          </a:p>
        </p:txBody>
      </p:sp>
      <p:sp>
        <p:nvSpPr>
          <p:cNvPr id="51203" name="Rectangle 5">
            <a:extLst>
              <a:ext uri="{FF2B5EF4-FFF2-40B4-BE49-F238E27FC236}">
                <a16:creationId xmlns:a16="http://schemas.microsoft.com/office/drawing/2014/main" id="{7860D0C1-46BD-7B00-5143-689817B1097C}"/>
              </a:ext>
            </a:extLst>
          </p:cNvPr>
          <p:cNvSpPr>
            <a:spLocks noChangeArrowheads="1"/>
          </p:cNvSpPr>
          <p:nvPr/>
        </p:nvSpPr>
        <p:spPr bwMode="auto">
          <a:xfrm>
            <a:off x="1752600" y="1905000"/>
            <a:ext cx="6858000" cy="283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buFont typeface="Wingdings" panose="05000000000000000000" pitchFamily="2" charset="2"/>
              <a:buChar char="§"/>
            </a:pPr>
            <a:r>
              <a:rPr lang="en-GB" altLang="en-US" sz="3200" b="0">
                <a:solidFill>
                  <a:srgbClr val="0000FF"/>
                </a:solidFill>
                <a:latin typeface="Andalus" panose="02020603050405020304" pitchFamily="18" charset="-78"/>
                <a:cs typeface="Andalus" panose="02020603050405020304" pitchFamily="18" charset="-78"/>
              </a:rPr>
              <a:t>Brahmari</a:t>
            </a:r>
            <a:endParaRPr lang="en-US" altLang="en-US" sz="3200" b="0">
              <a:solidFill>
                <a:srgbClr val="0000FF"/>
              </a:solidFill>
              <a:latin typeface="Andalus" panose="02020603050405020304" pitchFamily="18" charset="-78"/>
              <a:cs typeface="Andalus" panose="02020603050405020304" pitchFamily="18" charset="-78"/>
            </a:endParaRPr>
          </a:p>
          <a:p>
            <a:pPr>
              <a:buFont typeface="Wingdings" panose="05000000000000000000" pitchFamily="2" charset="2"/>
              <a:buChar char="§"/>
            </a:pPr>
            <a:endParaRPr lang="en-GB" altLang="en-US" sz="3200" b="0">
              <a:latin typeface="Andalus" panose="02020603050405020304" pitchFamily="18" charset="-78"/>
              <a:cs typeface="Andalus" panose="02020603050405020304" pitchFamily="18" charset="-78"/>
            </a:endParaRPr>
          </a:p>
          <a:p>
            <a:pPr>
              <a:buFont typeface="Wingdings" panose="05000000000000000000" pitchFamily="2" charset="2"/>
              <a:buChar char="§"/>
            </a:pPr>
            <a:r>
              <a:rPr lang="en-GB" altLang="en-US" sz="3200" b="0">
                <a:solidFill>
                  <a:srgbClr val="FF6600"/>
                </a:solidFill>
                <a:latin typeface="Andalus" panose="02020603050405020304" pitchFamily="18" charset="-78"/>
                <a:cs typeface="Andalus" panose="02020603050405020304" pitchFamily="18" charset="-78"/>
              </a:rPr>
              <a:t>Sitali/Sitkari Pranayama</a:t>
            </a:r>
          </a:p>
          <a:p>
            <a:pPr>
              <a:buFont typeface="Wingdings" panose="05000000000000000000" pitchFamily="2" charset="2"/>
              <a:buChar char="§"/>
            </a:pPr>
            <a:endParaRPr lang="en-GB" altLang="en-US" sz="3200" b="0">
              <a:latin typeface="Andalus" panose="02020603050405020304" pitchFamily="18" charset="-78"/>
              <a:cs typeface="Andalus" panose="02020603050405020304" pitchFamily="18" charset="-78"/>
            </a:endParaRPr>
          </a:p>
          <a:p>
            <a:pPr>
              <a:buFont typeface="Wingdings" panose="05000000000000000000" pitchFamily="2" charset="2"/>
              <a:buChar char="§"/>
            </a:pPr>
            <a:r>
              <a:rPr lang="en-GB" altLang="en-US" sz="3200" b="0">
                <a:solidFill>
                  <a:srgbClr val="00B050"/>
                </a:solidFill>
                <a:latin typeface="Andalus" panose="02020603050405020304" pitchFamily="18" charset="-78"/>
                <a:cs typeface="Andalus" panose="02020603050405020304" pitchFamily="18" charset="-78"/>
              </a:rPr>
              <a:t>Anuloma Viloma or Nadi Shodhana</a:t>
            </a:r>
            <a:endParaRPr lang="en-US" altLang="en-US" sz="3200" b="0">
              <a:solidFill>
                <a:srgbClr val="00B050"/>
              </a:solidFill>
              <a:latin typeface="Andalus" panose="02020603050405020304" pitchFamily="18" charset="-78"/>
              <a:cs typeface="Andalus" panose="02020603050405020304" pitchFamily="18" charset="-78"/>
            </a:endParaRPr>
          </a:p>
          <a:p>
            <a:endParaRPr lang="en-US" altLang="en-US"/>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a:extLst>
              <a:ext uri="{FF2B5EF4-FFF2-40B4-BE49-F238E27FC236}">
                <a16:creationId xmlns:a16="http://schemas.microsoft.com/office/drawing/2014/main" id="{1540AC9B-2FFD-79D1-76D6-779CDFC01BFE}"/>
              </a:ext>
            </a:extLst>
          </p:cNvPr>
          <p:cNvSpPr>
            <a:spLocks noGrp="1"/>
          </p:cNvSpPr>
          <p:nvPr>
            <p:ph type="title"/>
          </p:nvPr>
        </p:nvSpPr>
        <p:spPr>
          <a:xfrm>
            <a:off x="609600" y="609600"/>
            <a:ext cx="7848600" cy="1320800"/>
          </a:xfrm>
        </p:spPr>
        <p:txBody>
          <a:bodyPr/>
          <a:lstStyle/>
          <a:p>
            <a:pPr algn="ctr"/>
            <a:r>
              <a:rPr lang="en-GB" altLang="en-US">
                <a:solidFill>
                  <a:srgbClr val="FF0000"/>
                </a:solidFill>
                <a:latin typeface="Andalus" panose="02020603050405020304" pitchFamily="18" charset="-78"/>
                <a:cs typeface="Andalus" panose="02020603050405020304" pitchFamily="18" charset="-78"/>
              </a:rPr>
              <a:t>BRAHMARI</a:t>
            </a:r>
            <a:br>
              <a:rPr lang="en-US" altLang="en-US">
                <a:solidFill>
                  <a:srgbClr val="FF0000"/>
                </a:solidFill>
                <a:latin typeface="Andalus" panose="02020603050405020304" pitchFamily="18" charset="-78"/>
                <a:cs typeface="Andalus" panose="02020603050405020304" pitchFamily="18" charset="-78"/>
              </a:rPr>
            </a:br>
            <a:endParaRPr lang="en-US" altLang="en-US">
              <a:solidFill>
                <a:srgbClr val="FF0000"/>
              </a:solidFill>
            </a:endParaRPr>
          </a:p>
        </p:txBody>
      </p:sp>
      <p:sp>
        <p:nvSpPr>
          <p:cNvPr id="52227" name="Rectangle 2">
            <a:extLst>
              <a:ext uri="{FF2B5EF4-FFF2-40B4-BE49-F238E27FC236}">
                <a16:creationId xmlns:a16="http://schemas.microsoft.com/office/drawing/2014/main" id="{33F9F9DC-851A-D888-9004-41D030E187A4}"/>
              </a:ext>
            </a:extLst>
          </p:cNvPr>
          <p:cNvSpPr>
            <a:spLocks noChangeArrowheads="1"/>
          </p:cNvSpPr>
          <p:nvPr/>
        </p:nvSpPr>
        <p:spPr bwMode="auto">
          <a:xfrm>
            <a:off x="228600" y="1371600"/>
            <a:ext cx="8534400" cy="532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just"/>
            <a:r>
              <a:rPr lang="hi-IN" altLang="en-US" sz="2800" b="0">
                <a:latin typeface="Aparajita" panose="02020603050405020304" pitchFamily="18" charset="0"/>
                <a:cs typeface="Aparajita" panose="02020603050405020304" pitchFamily="18" charset="0"/>
              </a:rPr>
              <a:t>यह प्राणायाम मस्तिष्क की तंत्रिकाओं को आराम देता है और मस्तिष्क के हिस्से को विशेष लाभ प्रदान करता है। </a:t>
            </a:r>
            <a:r>
              <a:rPr lang="hi-IN" altLang="en-US" sz="2800" b="0">
                <a:solidFill>
                  <a:srgbClr val="FF0000"/>
                </a:solidFill>
                <a:latin typeface="Aparajita" panose="02020603050405020304" pitchFamily="18" charset="0"/>
                <a:cs typeface="Aparajita" panose="02020603050405020304" pitchFamily="18" charset="0"/>
              </a:rPr>
              <a:t>मधु-मक्खी की ध्वनि </a:t>
            </a:r>
            <a:r>
              <a:rPr lang="hi-IN" altLang="en-US" sz="2800" b="0">
                <a:latin typeface="Aparajita" panose="02020603050405020304" pitchFamily="18" charset="0"/>
                <a:cs typeface="Aparajita" panose="02020603050405020304" pitchFamily="18" charset="0"/>
              </a:rPr>
              <a:t>की तरंगे मन को प्राकृतिक शांति प्रदान करती हैं।</a:t>
            </a:r>
            <a:endParaRPr lang="en-US" altLang="en-US" sz="2800" b="0">
              <a:latin typeface="Aparajita" panose="02020603050405020304" pitchFamily="18" charset="0"/>
              <a:cs typeface="Aparajita" panose="02020603050405020304" pitchFamily="18" charset="0"/>
            </a:endParaRPr>
          </a:p>
          <a:p>
            <a:pPr algn="ctr"/>
            <a:r>
              <a:rPr lang="en-US" altLang="en-US" sz="3200">
                <a:solidFill>
                  <a:srgbClr val="0000FF"/>
                </a:solidFill>
                <a:latin typeface="Andalus" panose="02020603050405020304" pitchFamily="18" charset="-78"/>
                <a:cs typeface="Andalus" panose="02020603050405020304" pitchFamily="18" charset="-78"/>
              </a:rPr>
              <a:t>CONTRAINDICATIONS</a:t>
            </a:r>
            <a:endParaRPr lang="en-US" altLang="en-US" sz="3200" b="0">
              <a:solidFill>
                <a:srgbClr val="0000FF"/>
              </a:solidFill>
              <a:latin typeface="Andalus" panose="02020603050405020304" pitchFamily="18" charset="-78"/>
              <a:cs typeface="Andalus" panose="02020603050405020304" pitchFamily="18" charset="-78"/>
            </a:endParaRPr>
          </a:p>
          <a:p>
            <a:pPr algn="just"/>
            <a:r>
              <a:rPr lang="hi-IN" altLang="en-US" sz="3200" b="0">
                <a:latin typeface="Aparajita" panose="02020603050405020304" pitchFamily="18" charset="0"/>
                <a:cs typeface="Aparajita" panose="02020603050405020304" pitchFamily="18" charset="0"/>
              </a:rPr>
              <a:t>बच्चे से लेकर वृद्ध व्यक्ति तक कोई भी यह प्राणायाम किसी भी योग प्रशिक्षक द्वारा सीख सकता है। यह प्राणायाम </a:t>
            </a:r>
            <a:r>
              <a:rPr lang="hi-IN" altLang="en-US" sz="3200" b="0">
                <a:solidFill>
                  <a:srgbClr val="FF0000"/>
                </a:solidFill>
                <a:latin typeface="Aparajita" panose="02020603050405020304" pitchFamily="18" charset="0"/>
                <a:cs typeface="Aparajita" panose="02020603050405020304" pitchFamily="18" charset="0"/>
              </a:rPr>
              <a:t>खाली पेट</a:t>
            </a:r>
            <a:r>
              <a:rPr lang="hi-IN" altLang="en-US" sz="3200" b="0">
                <a:latin typeface="Aparajita" panose="02020603050405020304" pitchFamily="18" charset="0"/>
                <a:cs typeface="Aparajita" panose="02020603050405020304" pitchFamily="18" charset="0"/>
              </a:rPr>
              <a:t> ही करना चाहिए।</a:t>
            </a:r>
          </a:p>
          <a:p>
            <a:pPr algn="just"/>
            <a:r>
              <a:rPr lang="hi-IN" altLang="en-US" sz="3200" b="0">
                <a:solidFill>
                  <a:srgbClr val="FF0000"/>
                </a:solidFill>
                <a:latin typeface="Aparajita" panose="02020603050405020304" pitchFamily="18" charset="0"/>
                <a:cs typeface="Aparajita" panose="02020603050405020304" pitchFamily="18" charset="0"/>
              </a:rPr>
              <a:t>प्रशिक्षक की निगरानी में ही करना सर्वथा लाभप्रद होगा। </a:t>
            </a:r>
            <a:r>
              <a:rPr lang="hi-IN" altLang="en-US" sz="3200" b="0">
                <a:latin typeface="Aparajita" panose="02020603050405020304" pitchFamily="18" charset="0"/>
                <a:cs typeface="Aparajita" panose="02020603050405020304" pitchFamily="18" charset="0"/>
              </a:rPr>
              <a:t>अगर कोई शारीरिक या मानसिक खामी हो, तो वैद्यकीय सलाह </a:t>
            </a:r>
            <a:r>
              <a:rPr lang="en-US" altLang="en-US" sz="3200" b="0">
                <a:latin typeface="Aparajita" panose="02020603050405020304" pitchFamily="18" charset="0"/>
                <a:cs typeface="Aparajita" panose="02020603050405020304" pitchFamily="18" charset="0"/>
              </a:rPr>
              <a:t> </a:t>
            </a:r>
            <a:r>
              <a:rPr lang="hi-IN" altLang="en-US" sz="3200" b="0">
                <a:latin typeface="Aparajita" panose="02020603050405020304" pitchFamily="18" charset="0"/>
                <a:cs typeface="Aparajita" panose="02020603050405020304" pitchFamily="18" charset="0"/>
              </a:rPr>
              <a:t>के और आर्ट ऑफ लिविंग योग के प्रशिक्षक की अनुमति के पश्चात ही योगाभ्यास करें।</a:t>
            </a:r>
            <a:endParaRPr lang="en-US" altLang="en-US" sz="3200" b="0">
              <a:latin typeface="Aparajita" panose="02020603050405020304" pitchFamily="18" charset="0"/>
              <a:cs typeface="Aparajita" panose="02020603050405020304" pitchFamily="18" charset="0"/>
            </a:endParaRPr>
          </a:p>
        </p:txBody>
      </p:sp>
      <p:pic>
        <p:nvPicPr>
          <p:cNvPr id="52228" name="Picture 2" descr="C:\Users\DELL\Desktop\download.jpg">
            <a:extLst>
              <a:ext uri="{FF2B5EF4-FFF2-40B4-BE49-F238E27FC236}">
                <a16:creationId xmlns:a16="http://schemas.microsoft.com/office/drawing/2014/main" id="{B88FB1FA-81AD-9295-13B4-DFDC97249C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52400"/>
            <a:ext cx="1119188"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5BEDC-3A66-96D9-D5ED-9DE0DD75BE68}"/>
              </a:ext>
            </a:extLst>
          </p:cNvPr>
          <p:cNvSpPr>
            <a:spLocks noGrp="1"/>
          </p:cNvSpPr>
          <p:nvPr>
            <p:ph type="title"/>
          </p:nvPr>
        </p:nvSpPr>
        <p:spPr>
          <a:xfrm>
            <a:off x="609600" y="609600"/>
            <a:ext cx="8001000" cy="4191000"/>
          </a:xfrm>
        </p:spPr>
        <p:txBody>
          <a:bodyPr/>
          <a:lstStyle/>
          <a:p>
            <a:pPr>
              <a:defRPr/>
            </a:pPr>
            <a:r>
              <a:rPr lang="hi-IN" b="1" dirty="0">
                <a:latin typeface="Aparajita" pitchFamily="34" charset="0"/>
                <a:cs typeface="Aparajita" pitchFamily="34" charset="0"/>
              </a:rPr>
              <a:t>भ्रामरी प्राणायाम करने की प्रक्रिया</a:t>
            </a:r>
            <a:br>
              <a:rPr lang="en-US" b="1" dirty="0">
                <a:latin typeface="Aparajita" pitchFamily="34" charset="0"/>
                <a:cs typeface="Aparajita" pitchFamily="34" charset="0"/>
              </a:rPr>
            </a:br>
            <a:br>
              <a:rPr lang="en-US" b="1" dirty="0">
                <a:latin typeface="Aparajita" pitchFamily="34" charset="0"/>
                <a:cs typeface="Aparajita" pitchFamily="34" charset="0"/>
              </a:rPr>
            </a:br>
            <a:br>
              <a:rPr lang="en-US" b="1" dirty="0">
                <a:latin typeface="Aparajita" pitchFamily="34" charset="0"/>
                <a:cs typeface="Aparajita" pitchFamily="34" charset="0"/>
              </a:rPr>
            </a:br>
            <a:br>
              <a:rPr lang="en-US" b="1" dirty="0">
                <a:latin typeface="Aparajita" pitchFamily="34" charset="0"/>
                <a:cs typeface="Aparajita" pitchFamily="34" charset="0"/>
              </a:rPr>
            </a:br>
            <a:r>
              <a:rPr lang="hi-IN" sz="2400" dirty="0">
                <a:solidFill>
                  <a:schemeClr val="tx1">
                    <a:lumMod val="85000"/>
                    <a:lumOff val="15000"/>
                  </a:schemeClr>
                </a:solidFill>
                <a:latin typeface="Aparajita" pitchFamily="34" charset="0"/>
                <a:cs typeface="Aparajita" pitchFamily="34" charset="0"/>
              </a:rPr>
              <a:t>यह प्राणायाम व्यायाम करने के पश्चात् करना चाहिए परंतु यह कभी भी बाद में भी किया जा सकता है।</a:t>
            </a:r>
            <a:br>
              <a:rPr lang="en-US" dirty="0">
                <a:latin typeface="Aparajita" pitchFamily="34" charset="0"/>
                <a:cs typeface="Aparajita" pitchFamily="34" charset="0"/>
              </a:rPr>
            </a:br>
            <a:br>
              <a:rPr lang="hi-IN" dirty="0"/>
            </a:br>
            <a:endParaRPr lang="en-US"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a:extLst>
              <a:ext uri="{FF2B5EF4-FFF2-40B4-BE49-F238E27FC236}">
                <a16:creationId xmlns:a16="http://schemas.microsoft.com/office/drawing/2014/main" id="{185DD3A6-1EBF-46FE-CDDE-01C36AAD6E60}"/>
              </a:ext>
            </a:extLst>
          </p:cNvPr>
          <p:cNvSpPr>
            <a:spLocks noGrp="1"/>
          </p:cNvSpPr>
          <p:nvPr>
            <p:ph type="title"/>
          </p:nvPr>
        </p:nvSpPr>
        <p:spPr>
          <a:xfrm>
            <a:off x="609600" y="609600"/>
            <a:ext cx="8229600" cy="1320800"/>
          </a:xfrm>
        </p:spPr>
        <p:txBody>
          <a:bodyPr/>
          <a:lstStyle/>
          <a:p>
            <a:pPr algn="ctr"/>
            <a:r>
              <a:rPr lang="hi-IN" altLang="en-US" b="1">
                <a:latin typeface="Aparajita" panose="02020603050405020304" pitchFamily="18" charset="0"/>
                <a:cs typeface="Aparajita" panose="02020603050405020304" pitchFamily="18" charset="0"/>
              </a:rPr>
              <a:t>भ्रामरी प्राणायाम के लाभ </a:t>
            </a:r>
            <a:r>
              <a:rPr lang="en-US" altLang="en-US" sz="2800" b="1">
                <a:solidFill>
                  <a:srgbClr val="FF0000"/>
                </a:solidFill>
              </a:rPr>
              <a:t>BENEFITS OF BHRAMARI PRANAYAMA</a:t>
            </a:r>
            <a:br>
              <a:rPr lang="en-US" altLang="en-US"/>
            </a:br>
            <a:endParaRPr lang="en-US" altLang="en-US"/>
          </a:p>
        </p:txBody>
      </p:sp>
      <p:sp>
        <p:nvSpPr>
          <p:cNvPr id="54275" name="Content Placeholder 2">
            <a:extLst>
              <a:ext uri="{FF2B5EF4-FFF2-40B4-BE49-F238E27FC236}">
                <a16:creationId xmlns:a16="http://schemas.microsoft.com/office/drawing/2014/main" id="{0E22BA0C-2D5E-4A8D-7844-25A34B90B01D}"/>
              </a:ext>
            </a:extLst>
          </p:cNvPr>
          <p:cNvSpPr>
            <a:spLocks noGrp="1"/>
          </p:cNvSpPr>
          <p:nvPr>
            <p:ph idx="1"/>
          </p:nvPr>
        </p:nvSpPr>
        <p:spPr>
          <a:xfrm>
            <a:off x="609600" y="1676400"/>
            <a:ext cx="8153400" cy="4800600"/>
          </a:xfrm>
        </p:spPr>
        <p:txBody>
          <a:bodyPr/>
          <a:lstStyle/>
          <a:p>
            <a:pPr>
              <a:buFont typeface="Wingdings" panose="05000000000000000000" pitchFamily="2" charset="2"/>
              <a:buChar char="v"/>
            </a:pPr>
            <a:r>
              <a:rPr lang="hi-IN" altLang="en-US" sz="2800">
                <a:latin typeface="Aparajita" panose="02020603050405020304" pitchFamily="18" charset="0"/>
                <a:cs typeface="Aparajita" panose="02020603050405020304" pitchFamily="18" charset="0"/>
              </a:rPr>
              <a:t>यह प्राणायाम व्यक्ति को चिंता, क्रोध व उत्तेजना से मुक्त करता है। </a:t>
            </a:r>
            <a:r>
              <a:rPr lang="hi-IN" altLang="en-US" sz="2800">
                <a:solidFill>
                  <a:srgbClr val="FF0000"/>
                </a:solidFill>
                <a:latin typeface="Aparajita" panose="02020603050405020304" pitchFamily="18" charset="0"/>
                <a:cs typeface="Aparajita" panose="02020603050405020304" pitchFamily="18" charset="0"/>
              </a:rPr>
              <a:t>हाइपरटेंशन के मरीजों के लिए यह प्राणायाम की प्रक्रिया अत्यंत लाभदायक है।</a:t>
            </a:r>
          </a:p>
          <a:p>
            <a:pPr>
              <a:buFont typeface="Wingdings" panose="05000000000000000000" pitchFamily="2" charset="2"/>
              <a:buChar char="v"/>
            </a:pPr>
            <a:r>
              <a:rPr lang="hi-IN" altLang="en-US" sz="2800">
                <a:latin typeface="Aparajita" panose="02020603050405020304" pitchFamily="18" charset="0"/>
                <a:cs typeface="Aparajita" panose="02020603050405020304" pitchFamily="18" charset="0"/>
              </a:rPr>
              <a:t>यदि आपको अधिक गर्मी लग रही है या सिरदर्द हो रहा है तो यह प्राणायाम करना लाभदायक है।</a:t>
            </a:r>
          </a:p>
          <a:p>
            <a:pPr>
              <a:buFont typeface="Wingdings" panose="05000000000000000000" pitchFamily="2" charset="2"/>
              <a:buChar char="v"/>
            </a:pPr>
            <a:r>
              <a:rPr lang="hi-IN" altLang="en-US" sz="2800">
                <a:latin typeface="Aparajita" panose="02020603050405020304" pitchFamily="18" charset="0"/>
                <a:cs typeface="Aparajita" panose="02020603050405020304" pitchFamily="18" charset="0"/>
              </a:rPr>
              <a:t>माइग्रेन के रोगियों के लिए यह प्राणायाम लाभदायक है।</a:t>
            </a:r>
          </a:p>
          <a:p>
            <a:pPr>
              <a:buFont typeface="Wingdings" panose="05000000000000000000" pitchFamily="2" charset="2"/>
              <a:buChar char="v"/>
            </a:pPr>
            <a:r>
              <a:rPr lang="hi-IN" altLang="en-US" sz="2800">
                <a:latin typeface="Aparajita" panose="02020603050405020304" pitchFamily="18" charset="0"/>
                <a:cs typeface="Aparajita" panose="02020603050405020304" pitchFamily="18" charset="0"/>
              </a:rPr>
              <a:t>इस प्राणायाम के अभ्यास से बुद्धि तीक्ष्ण होती है।</a:t>
            </a:r>
          </a:p>
          <a:p>
            <a:pPr>
              <a:buFont typeface="Wingdings" panose="05000000000000000000" pitchFamily="2" charset="2"/>
              <a:buChar char="v"/>
            </a:pPr>
            <a:r>
              <a:rPr lang="hi-IN" altLang="en-US" sz="2800">
                <a:latin typeface="Aparajita" panose="02020603050405020304" pitchFamily="18" charset="0"/>
                <a:cs typeface="Aparajita" panose="02020603050405020304" pitchFamily="18" charset="0"/>
              </a:rPr>
              <a:t>आत्मविश्वास बढ़ता है।</a:t>
            </a:r>
          </a:p>
          <a:p>
            <a:pPr>
              <a:buFont typeface="Wingdings" panose="05000000000000000000" pitchFamily="2" charset="2"/>
              <a:buChar char="v"/>
            </a:pPr>
            <a:r>
              <a:rPr lang="hi-IN" altLang="en-US" sz="2800">
                <a:latin typeface="Aparajita" panose="02020603050405020304" pitchFamily="18" charset="0"/>
                <a:cs typeface="Aparajita" panose="02020603050405020304" pitchFamily="18" charset="0"/>
              </a:rPr>
              <a:t>उच्च रक्त-चाप सामान्य हो जाता है।</a:t>
            </a:r>
          </a:p>
          <a:p>
            <a:pPr>
              <a:buFont typeface="Wingdings 3" panose="05040102010807070707" pitchFamily="18" charset="2"/>
              <a:buNone/>
            </a:pPr>
            <a:endParaRPr lang="en-US" altLang="en-US"/>
          </a:p>
        </p:txBody>
      </p:sp>
      <p:pic>
        <p:nvPicPr>
          <p:cNvPr id="54276" name="Picture 3" descr="C:\Users\DELL\Desktop\images.jpg">
            <a:extLst>
              <a:ext uri="{FF2B5EF4-FFF2-40B4-BE49-F238E27FC236}">
                <a16:creationId xmlns:a16="http://schemas.microsoft.com/office/drawing/2014/main" id="{E5E5609A-1A3D-A7F9-9076-82116D099F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0" y="4724400"/>
            <a:ext cx="231457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a:extLst>
              <a:ext uri="{FF2B5EF4-FFF2-40B4-BE49-F238E27FC236}">
                <a16:creationId xmlns:a16="http://schemas.microsoft.com/office/drawing/2014/main" id="{6BDA1F99-607E-B2E1-7526-58F68A2DD417}"/>
              </a:ext>
            </a:extLst>
          </p:cNvPr>
          <p:cNvSpPr>
            <a:spLocks noGrp="1"/>
          </p:cNvSpPr>
          <p:nvPr>
            <p:ph type="title"/>
          </p:nvPr>
        </p:nvSpPr>
        <p:spPr>
          <a:xfrm>
            <a:off x="609600" y="609600"/>
            <a:ext cx="8077200" cy="1320800"/>
          </a:xfrm>
        </p:spPr>
        <p:txBody>
          <a:bodyPr/>
          <a:lstStyle/>
          <a:p>
            <a:pPr algn="ctr"/>
            <a:r>
              <a:rPr lang="hi-IN" altLang="en-US" b="1">
                <a:latin typeface="Aparajita" panose="02020603050405020304" pitchFamily="18" charset="0"/>
                <a:cs typeface="Aparajita" panose="02020603050405020304" pitchFamily="18" charset="0"/>
              </a:rPr>
              <a:t>शीतली प्राणायाम</a:t>
            </a:r>
            <a:r>
              <a:rPr lang="en-US" altLang="en-US" b="1">
                <a:latin typeface="Aparajita" panose="02020603050405020304" pitchFamily="18" charset="0"/>
                <a:cs typeface="Aparajita" panose="02020603050405020304" pitchFamily="18" charset="0"/>
              </a:rPr>
              <a:t> </a:t>
            </a:r>
            <a:endParaRPr lang="en-US" altLang="en-US">
              <a:latin typeface="Aparajita" panose="02020603050405020304" pitchFamily="18" charset="0"/>
              <a:cs typeface="Aparajita" panose="02020603050405020304" pitchFamily="18" charset="0"/>
            </a:endParaRPr>
          </a:p>
        </p:txBody>
      </p:sp>
      <p:sp>
        <p:nvSpPr>
          <p:cNvPr id="3" name="Content Placeholder 2">
            <a:extLst>
              <a:ext uri="{FF2B5EF4-FFF2-40B4-BE49-F238E27FC236}">
                <a16:creationId xmlns:a16="http://schemas.microsoft.com/office/drawing/2014/main" id="{F3C16832-B106-ABDB-C6C3-5D9AD43A5C60}"/>
              </a:ext>
            </a:extLst>
          </p:cNvPr>
          <p:cNvSpPr>
            <a:spLocks noGrp="1"/>
          </p:cNvSpPr>
          <p:nvPr>
            <p:ph idx="1"/>
          </p:nvPr>
        </p:nvSpPr>
        <p:spPr>
          <a:xfrm>
            <a:off x="609600" y="2160588"/>
            <a:ext cx="7924800" cy="3881437"/>
          </a:xfrm>
        </p:spPr>
        <p:txBody>
          <a:bodyPr/>
          <a:lstStyle/>
          <a:p>
            <a:pPr algn="just">
              <a:buFont typeface="Wingdings 3" panose="05040102010807070707" pitchFamily="18" charset="2"/>
              <a:buNone/>
              <a:defRPr/>
            </a:pPr>
            <a:r>
              <a:rPr lang="en-US" sz="2800" dirty="0"/>
              <a:t>   </a:t>
            </a:r>
            <a:r>
              <a:rPr lang="hi-IN" dirty="0">
                <a:solidFill>
                  <a:schemeClr val="tx1">
                    <a:lumMod val="95000"/>
                    <a:lumOff val="5000"/>
                  </a:schemeClr>
                </a:solidFill>
                <a:latin typeface="Aparajita" pitchFamily="34" charset="0"/>
                <a:cs typeface="Aparajita" pitchFamily="34" charset="0"/>
              </a:rPr>
              <a:t>अपनी जीभ को बाहर निकालें और एक नली यानी पाइप की तरह आकार दें। नली नुमा जीभ के सहारे श्वास को धीरे-धीरे अंदर खींचें और पेट में भरकर मुंह बंद कर लें। जबड़े के अगले हिस्सो को छाती से सटा लें। कुछ देर श्वास रोकें और फिर गर्दन को सीधा कर नाक से श्वास बाहर निकाल दें।</a:t>
            </a:r>
            <a:endParaRPr lang="en-US" dirty="0">
              <a:solidFill>
                <a:schemeClr val="tx1">
                  <a:lumMod val="95000"/>
                  <a:lumOff val="5000"/>
                </a:schemeClr>
              </a:solidFill>
              <a:latin typeface="Aparajita" pitchFamily="34" charset="0"/>
              <a:cs typeface="Aparajita" pitchFamily="34" charset="0"/>
            </a:endParaRPr>
          </a:p>
        </p:txBody>
      </p:sp>
      <p:pic>
        <p:nvPicPr>
          <p:cNvPr id="55300" name="Picture 2" descr="C:\Users\DELL\Desktop\images (1).jpg">
            <a:extLst>
              <a:ext uri="{FF2B5EF4-FFF2-40B4-BE49-F238E27FC236}">
                <a16:creationId xmlns:a16="http://schemas.microsoft.com/office/drawing/2014/main" id="{F4EF5293-57D8-292D-949E-68EE0A30CD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6200" y="4876800"/>
            <a:ext cx="4114800" cy="166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B9BFD-8DB0-02F4-8070-50DC367D8644}"/>
              </a:ext>
            </a:extLst>
          </p:cNvPr>
          <p:cNvSpPr>
            <a:spLocks noGrp="1"/>
          </p:cNvSpPr>
          <p:nvPr>
            <p:ph type="title"/>
          </p:nvPr>
        </p:nvSpPr>
        <p:spPr>
          <a:xfrm>
            <a:off x="609600" y="609600"/>
            <a:ext cx="8229600" cy="1320800"/>
          </a:xfrm>
        </p:spPr>
        <p:txBody>
          <a:bodyPr/>
          <a:lstStyle/>
          <a:p>
            <a:pPr>
              <a:defRPr/>
            </a:pPr>
            <a:r>
              <a:rPr lang="hi-IN" sz="3200" dirty="0">
                <a:solidFill>
                  <a:schemeClr val="tx1">
                    <a:lumMod val="85000"/>
                    <a:lumOff val="15000"/>
                  </a:schemeClr>
                </a:solidFill>
                <a:latin typeface="Aparajita" pitchFamily="34" charset="0"/>
                <a:cs typeface="Aparajita" pitchFamily="34" charset="0"/>
              </a:rPr>
              <a:t>शीतली प्राणायाम विधि</a:t>
            </a:r>
            <a:r>
              <a:rPr lang="en-US" sz="3200" dirty="0">
                <a:solidFill>
                  <a:schemeClr val="tx1">
                    <a:lumMod val="85000"/>
                    <a:lumOff val="15000"/>
                  </a:schemeClr>
                </a:solidFill>
                <a:latin typeface="Aparajita" pitchFamily="34" charset="0"/>
                <a:cs typeface="Aparajita" pitchFamily="34" charset="0"/>
              </a:rPr>
              <a:t> </a:t>
            </a:r>
            <a:r>
              <a:rPr lang="en-US" sz="3200" dirty="0">
                <a:solidFill>
                  <a:schemeClr val="tx1">
                    <a:lumMod val="85000"/>
                    <a:lumOff val="15000"/>
                  </a:schemeClr>
                </a:solidFill>
                <a:latin typeface="Andalus" pitchFamily="18" charset="-78"/>
                <a:cs typeface="Andalus" pitchFamily="18" charset="-78"/>
              </a:rPr>
              <a:t>SHEETLI PRANAYAMA STEPS</a:t>
            </a:r>
            <a:endParaRPr lang="en-US" sz="3200" dirty="0">
              <a:solidFill>
                <a:schemeClr val="tx1">
                  <a:lumMod val="85000"/>
                  <a:lumOff val="15000"/>
                </a:schemeClr>
              </a:solidFill>
            </a:endParaRPr>
          </a:p>
        </p:txBody>
      </p:sp>
      <p:sp>
        <p:nvSpPr>
          <p:cNvPr id="56323" name="Content Placeholder 2">
            <a:extLst>
              <a:ext uri="{FF2B5EF4-FFF2-40B4-BE49-F238E27FC236}">
                <a16:creationId xmlns:a16="http://schemas.microsoft.com/office/drawing/2014/main" id="{52BFBF3D-738F-20AD-C5ED-7CCCCDF1099C}"/>
              </a:ext>
            </a:extLst>
          </p:cNvPr>
          <p:cNvSpPr>
            <a:spLocks noGrp="1"/>
          </p:cNvSpPr>
          <p:nvPr>
            <p:ph idx="1"/>
          </p:nvPr>
        </p:nvSpPr>
        <p:spPr>
          <a:xfrm>
            <a:off x="609600" y="2160588"/>
            <a:ext cx="8077200" cy="2106612"/>
          </a:xfrm>
        </p:spPr>
        <p:txBody>
          <a:bodyPr/>
          <a:lstStyle/>
          <a:p>
            <a:pPr algn="just">
              <a:buFont typeface="Wingdings 3" panose="05040102010807070707" pitchFamily="18" charset="2"/>
              <a:buNone/>
            </a:pPr>
            <a:r>
              <a:rPr lang="hi-IN" altLang="en-US" sz="2800">
                <a:latin typeface="Aparajita" panose="02020603050405020304" pitchFamily="18" charset="0"/>
                <a:cs typeface="Aparajita" panose="02020603050405020304" pitchFamily="18" charset="0"/>
              </a:rPr>
              <a:t>शीतली का अर्थ है शीतल। इसका अर्थ शांत, विरक्त और भावहीन भी होता है। जैसा कि नाम से ही स्पष्ट है, यह प्राणायाम पूरे शरीर को शीतल करता है।</a:t>
            </a:r>
            <a:endParaRPr lang="en-US" altLang="en-US" sz="2800">
              <a:latin typeface="Aparajita" panose="02020603050405020304" pitchFamily="18" charset="0"/>
              <a:cs typeface="Aparajita" panose="02020603050405020304" pitchFamily="18" charset="0"/>
            </a:endParaRPr>
          </a:p>
          <a:p>
            <a:endParaRPr lang="en-US" altLang="en-US"/>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a:extLst>
              <a:ext uri="{FF2B5EF4-FFF2-40B4-BE49-F238E27FC236}">
                <a16:creationId xmlns:a16="http://schemas.microsoft.com/office/drawing/2014/main" id="{76EB2CE8-EE98-B302-4476-CBA0EDB3A1C9}"/>
              </a:ext>
            </a:extLst>
          </p:cNvPr>
          <p:cNvSpPr>
            <a:spLocks noGrp="1"/>
          </p:cNvSpPr>
          <p:nvPr>
            <p:ph type="title"/>
          </p:nvPr>
        </p:nvSpPr>
        <p:spPr>
          <a:xfrm>
            <a:off x="228600" y="609600"/>
            <a:ext cx="8763000" cy="1320800"/>
          </a:xfrm>
        </p:spPr>
        <p:txBody>
          <a:bodyPr/>
          <a:lstStyle/>
          <a:p>
            <a:pPr algn="ctr"/>
            <a:r>
              <a:rPr lang="hi-IN" altLang="en-US">
                <a:solidFill>
                  <a:srgbClr val="FF0000"/>
                </a:solidFill>
                <a:latin typeface="Aparajita" panose="02020603050405020304" pitchFamily="18" charset="0"/>
                <a:cs typeface="Aparajita" panose="02020603050405020304" pitchFamily="18" charset="0"/>
              </a:rPr>
              <a:t>शीतली प्राणायाम लाभ </a:t>
            </a:r>
            <a:r>
              <a:rPr lang="en-US" altLang="en-US" sz="3200">
                <a:solidFill>
                  <a:srgbClr val="FF0000"/>
                </a:solidFill>
                <a:latin typeface="Andalus" panose="02020603050405020304" pitchFamily="18" charset="-78"/>
                <a:cs typeface="Andalus" panose="02020603050405020304" pitchFamily="18" charset="-78"/>
              </a:rPr>
              <a:t>SHEETLI PRANAYAMA BENEFITS</a:t>
            </a:r>
            <a:br>
              <a:rPr lang="en-US" altLang="en-US"/>
            </a:br>
            <a:endParaRPr lang="en-US" altLang="en-US"/>
          </a:p>
        </p:txBody>
      </p:sp>
      <p:sp>
        <p:nvSpPr>
          <p:cNvPr id="57347" name="Content Placeholder 2">
            <a:extLst>
              <a:ext uri="{FF2B5EF4-FFF2-40B4-BE49-F238E27FC236}">
                <a16:creationId xmlns:a16="http://schemas.microsoft.com/office/drawing/2014/main" id="{E28B10D3-2412-D1C2-E152-6501B6B2E0DE}"/>
              </a:ext>
            </a:extLst>
          </p:cNvPr>
          <p:cNvSpPr>
            <a:spLocks noGrp="1"/>
          </p:cNvSpPr>
          <p:nvPr>
            <p:ph idx="1"/>
          </p:nvPr>
        </p:nvSpPr>
        <p:spPr>
          <a:xfrm>
            <a:off x="3505200" y="2160588"/>
            <a:ext cx="5334000" cy="4240212"/>
          </a:xfrm>
        </p:spPr>
        <p:txBody>
          <a:bodyPr/>
          <a:lstStyle/>
          <a:p>
            <a:pPr>
              <a:buFont typeface="Wingdings" panose="05000000000000000000" pitchFamily="2" charset="2"/>
              <a:buChar char="v"/>
            </a:pPr>
            <a:r>
              <a:rPr lang="hi-IN" altLang="en-US">
                <a:latin typeface="Aparajita" panose="02020603050405020304" pitchFamily="18" charset="0"/>
                <a:cs typeface="Aparajita" panose="02020603050405020304" pitchFamily="18" charset="0"/>
              </a:rPr>
              <a:t>तनाव कम करने में</a:t>
            </a:r>
          </a:p>
          <a:p>
            <a:pPr>
              <a:buFont typeface="Wingdings" panose="05000000000000000000" pitchFamily="2" charset="2"/>
              <a:buChar char="v"/>
            </a:pPr>
            <a:r>
              <a:rPr lang="hi-IN" altLang="en-US">
                <a:latin typeface="Aparajita" panose="02020603050405020304" pitchFamily="18" charset="0"/>
                <a:cs typeface="Aparajita" panose="02020603050405020304" pitchFamily="18" charset="0"/>
              </a:rPr>
              <a:t>चिंता को दूर भागने में।</a:t>
            </a:r>
          </a:p>
          <a:p>
            <a:pPr>
              <a:buFont typeface="Wingdings" panose="05000000000000000000" pitchFamily="2" charset="2"/>
              <a:buChar char="v"/>
            </a:pPr>
            <a:r>
              <a:rPr lang="hi-IN" altLang="en-US">
                <a:latin typeface="Aparajita" panose="02020603050405020304" pitchFamily="18" charset="0"/>
                <a:cs typeface="Aparajita" panose="02020603050405020304" pitchFamily="18" charset="0"/>
              </a:rPr>
              <a:t>डिप्रेशन के लिए रामबाण है</a:t>
            </a:r>
          </a:p>
          <a:p>
            <a:pPr>
              <a:buFont typeface="Wingdings" panose="05000000000000000000" pitchFamily="2" charset="2"/>
              <a:buChar char="v"/>
            </a:pPr>
            <a:r>
              <a:rPr lang="hi-IN" altLang="en-US">
                <a:latin typeface="Aparajita" panose="02020603050405020304" pitchFamily="18" charset="0"/>
                <a:cs typeface="Aparajita" panose="02020603050405020304" pitchFamily="18" charset="0"/>
              </a:rPr>
              <a:t>क्रोध</a:t>
            </a:r>
          </a:p>
          <a:p>
            <a:pPr>
              <a:buFont typeface="Wingdings" panose="05000000000000000000" pitchFamily="2" charset="2"/>
              <a:buChar char="v"/>
            </a:pPr>
            <a:r>
              <a:rPr lang="hi-IN" altLang="en-US">
                <a:latin typeface="Aparajita" panose="02020603050405020304" pitchFamily="18" charset="0"/>
                <a:cs typeface="Aparajita" panose="02020603050405020304" pitchFamily="18" charset="0"/>
              </a:rPr>
              <a:t>भूख और प्यास</a:t>
            </a:r>
          </a:p>
          <a:p>
            <a:pPr>
              <a:buFont typeface="Wingdings" panose="05000000000000000000" pitchFamily="2" charset="2"/>
              <a:buChar char="v"/>
            </a:pPr>
            <a:r>
              <a:rPr lang="hi-IN" altLang="en-US">
                <a:latin typeface="Aparajita" panose="02020603050405020304" pitchFamily="18" charset="0"/>
                <a:cs typeface="Aparajita" panose="02020603050405020304" pitchFamily="18" charset="0"/>
              </a:rPr>
              <a:t>रक्तचाप कम करता है </a:t>
            </a:r>
          </a:p>
          <a:p>
            <a:pPr>
              <a:buFont typeface="Wingdings" panose="05000000000000000000" pitchFamily="2" charset="2"/>
              <a:buChar char="v"/>
            </a:pPr>
            <a:r>
              <a:rPr lang="hi-IN" altLang="en-US">
                <a:latin typeface="Aparajita" panose="02020603050405020304" pitchFamily="18" charset="0"/>
                <a:cs typeface="Aparajita" panose="02020603050405020304" pitchFamily="18" charset="0"/>
              </a:rPr>
              <a:t>हार्मोन्स के स्राव</a:t>
            </a:r>
          </a:p>
        </p:txBody>
      </p:sp>
      <p:pic>
        <p:nvPicPr>
          <p:cNvPr id="57348" name="Picture 2" descr="C:\Users\DELL\Desktop\images.jpg">
            <a:extLst>
              <a:ext uri="{FF2B5EF4-FFF2-40B4-BE49-F238E27FC236}">
                <a16:creationId xmlns:a16="http://schemas.microsoft.com/office/drawing/2014/main" id="{76C2F616-102F-851D-6B64-94395AA401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2667000"/>
            <a:ext cx="28575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a:extLst>
              <a:ext uri="{FF2B5EF4-FFF2-40B4-BE49-F238E27FC236}">
                <a16:creationId xmlns:a16="http://schemas.microsoft.com/office/drawing/2014/main" id="{0695340B-EF32-D8B4-4B9D-B92E939204D8}"/>
              </a:ext>
            </a:extLst>
          </p:cNvPr>
          <p:cNvSpPr>
            <a:spLocks noGrp="1"/>
          </p:cNvSpPr>
          <p:nvPr>
            <p:ph type="title"/>
          </p:nvPr>
        </p:nvSpPr>
        <p:spPr>
          <a:xfrm>
            <a:off x="609600" y="609600"/>
            <a:ext cx="8305800" cy="1320800"/>
          </a:xfrm>
        </p:spPr>
        <p:txBody>
          <a:bodyPr/>
          <a:lstStyle/>
          <a:p>
            <a:pPr algn="ctr"/>
            <a:r>
              <a:rPr lang="hi-IN" altLang="en-US">
                <a:latin typeface="Aparajita" panose="02020603050405020304" pitchFamily="18" charset="0"/>
                <a:cs typeface="Aparajita" panose="02020603050405020304" pitchFamily="18" charset="0"/>
              </a:rPr>
              <a:t>शीतली प्राणायाम सावधानिया</a:t>
            </a:r>
            <a:r>
              <a:rPr lang="hi-IN" altLang="en-US"/>
              <a:t> </a:t>
            </a:r>
            <a:r>
              <a:rPr lang="en-US" altLang="en-US" sz="2800" b="1">
                <a:solidFill>
                  <a:srgbClr val="FF0000"/>
                </a:solidFill>
              </a:rPr>
              <a:t>SHEETLI PRANAYAMA PRECAUTIONS</a:t>
            </a:r>
            <a:br>
              <a:rPr lang="en-US" altLang="en-US"/>
            </a:br>
            <a:endParaRPr lang="en-US" altLang="en-US"/>
          </a:p>
        </p:txBody>
      </p:sp>
      <p:sp>
        <p:nvSpPr>
          <p:cNvPr id="58371" name="Content Placeholder 2">
            <a:extLst>
              <a:ext uri="{FF2B5EF4-FFF2-40B4-BE49-F238E27FC236}">
                <a16:creationId xmlns:a16="http://schemas.microsoft.com/office/drawing/2014/main" id="{CE5EECDB-C6D9-8923-1FE8-69D26B874C73}"/>
              </a:ext>
            </a:extLst>
          </p:cNvPr>
          <p:cNvSpPr>
            <a:spLocks noGrp="1"/>
          </p:cNvSpPr>
          <p:nvPr>
            <p:ph idx="1"/>
          </p:nvPr>
        </p:nvSpPr>
        <p:spPr>
          <a:xfrm>
            <a:off x="609600" y="2160588"/>
            <a:ext cx="7924800" cy="3881437"/>
          </a:xfrm>
        </p:spPr>
        <p:txBody>
          <a:bodyPr/>
          <a:lstStyle/>
          <a:p>
            <a:pPr>
              <a:buFont typeface="Wingdings" panose="05000000000000000000" pitchFamily="2" charset="2"/>
              <a:buChar char="v"/>
            </a:pPr>
            <a:r>
              <a:rPr lang="hi-IN" altLang="en-US" sz="2800">
                <a:latin typeface="Aparajita" panose="02020603050405020304" pitchFamily="18" charset="0"/>
                <a:cs typeface="Aparajita" panose="02020603050405020304" pitchFamily="18" charset="0"/>
              </a:rPr>
              <a:t>सर्दी में इस प्राणायाम को न करें।</a:t>
            </a:r>
          </a:p>
          <a:p>
            <a:pPr>
              <a:buFont typeface="Wingdings" panose="05000000000000000000" pitchFamily="2" charset="2"/>
              <a:buChar char="v"/>
            </a:pPr>
            <a:r>
              <a:rPr lang="hi-IN" altLang="en-US" sz="2800">
                <a:latin typeface="Aparajita" panose="02020603050405020304" pitchFamily="18" charset="0"/>
                <a:cs typeface="Aparajita" panose="02020603050405020304" pitchFamily="18" charset="0"/>
              </a:rPr>
              <a:t>खांसी या टॉन्सिल से पीड़ित व्यक्तियों को यह प्राणायाम नहीं करना चाहिए।</a:t>
            </a:r>
          </a:p>
          <a:p>
            <a:pPr>
              <a:buFont typeface="Wingdings" panose="05000000000000000000" pitchFamily="2" charset="2"/>
              <a:buChar char="v"/>
            </a:pPr>
            <a:r>
              <a:rPr lang="hi-IN" altLang="en-US" sz="2800">
                <a:latin typeface="Aparajita" panose="02020603050405020304" pitchFamily="18" charset="0"/>
                <a:cs typeface="Aparajita" panose="02020603050405020304" pitchFamily="18" charset="0"/>
              </a:rPr>
              <a:t>कब्ज के पुराने मरीजों को भी ये प्राणायाम नहीं करना चाहिए।</a:t>
            </a:r>
          </a:p>
          <a:p>
            <a:pPr>
              <a:buFont typeface="Wingdings" panose="05000000000000000000" pitchFamily="2" charset="2"/>
              <a:buChar char="v"/>
            </a:pPr>
            <a:r>
              <a:rPr lang="hi-IN" altLang="en-US" sz="2800">
                <a:latin typeface="Aparajita" panose="02020603050405020304" pitchFamily="18" charset="0"/>
                <a:cs typeface="Aparajita" panose="02020603050405020304" pitchFamily="18" charset="0"/>
              </a:rPr>
              <a:t>सर्दियों में इस प्राणायाम से बचें</a:t>
            </a:r>
          </a:p>
          <a:p>
            <a:pPr>
              <a:buFont typeface="Wingdings" panose="05000000000000000000" pitchFamily="2" charset="2"/>
              <a:buChar char="v"/>
            </a:pPr>
            <a:r>
              <a:rPr lang="hi-IN" altLang="en-US" sz="2800">
                <a:latin typeface="Aparajita" panose="02020603050405020304" pitchFamily="18" charset="0"/>
                <a:cs typeface="Aparajita" panose="02020603050405020304" pitchFamily="18" charset="0"/>
              </a:rPr>
              <a:t>जिनका रक्तचाप कम रहता हो उन्हें इस प्राणायाम को नहीं करनी चाहिए।</a:t>
            </a:r>
          </a:p>
          <a:p>
            <a:endParaRPr lang="en-US" altLang="en-US"/>
          </a:p>
        </p:txBody>
      </p:sp>
      <p:pic>
        <p:nvPicPr>
          <p:cNvPr id="58372" name="Picture 2" descr="C:\Users\DELL\Desktop\download.jpg">
            <a:extLst>
              <a:ext uri="{FF2B5EF4-FFF2-40B4-BE49-F238E27FC236}">
                <a16:creationId xmlns:a16="http://schemas.microsoft.com/office/drawing/2014/main" id="{1E65CB7B-4AFD-0E47-88EC-43E8B8BFC9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5334000"/>
            <a:ext cx="28575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a:extLst>
              <a:ext uri="{FF2B5EF4-FFF2-40B4-BE49-F238E27FC236}">
                <a16:creationId xmlns:a16="http://schemas.microsoft.com/office/drawing/2014/main" id="{F4BFA664-ACB4-8C62-8B7D-7FB4C0DE9675}"/>
              </a:ext>
            </a:extLst>
          </p:cNvPr>
          <p:cNvSpPr>
            <a:spLocks noGrp="1"/>
          </p:cNvSpPr>
          <p:nvPr>
            <p:ph type="title"/>
          </p:nvPr>
        </p:nvSpPr>
        <p:spPr>
          <a:xfrm>
            <a:off x="609600" y="609600"/>
            <a:ext cx="8229600" cy="1320800"/>
          </a:xfrm>
        </p:spPr>
        <p:txBody>
          <a:bodyPr/>
          <a:lstStyle/>
          <a:p>
            <a:r>
              <a:rPr lang="hi-IN" altLang="en-US" b="1">
                <a:solidFill>
                  <a:srgbClr val="FF0000"/>
                </a:solidFill>
                <a:latin typeface="Aparajita" panose="02020603050405020304" pitchFamily="18" charset="0"/>
                <a:cs typeface="Aparajita" panose="02020603050405020304" pitchFamily="18" charset="0"/>
              </a:rPr>
              <a:t>शीतकारी प्राणायाम</a:t>
            </a:r>
            <a:r>
              <a:rPr lang="en-US" altLang="en-US" b="1">
                <a:solidFill>
                  <a:srgbClr val="FF0000"/>
                </a:solidFill>
                <a:latin typeface="Aparajita" panose="02020603050405020304" pitchFamily="18" charset="0"/>
                <a:cs typeface="Aparajita" panose="02020603050405020304" pitchFamily="18" charset="0"/>
              </a:rPr>
              <a:t> </a:t>
            </a:r>
            <a:r>
              <a:rPr lang="en-US" altLang="en-US" sz="3200" b="1">
                <a:solidFill>
                  <a:srgbClr val="FF0000"/>
                </a:solidFill>
                <a:latin typeface="Andalus" panose="02020603050405020304" pitchFamily="18" charset="-78"/>
                <a:cs typeface="Andalus" panose="02020603050405020304" pitchFamily="18" charset="-78"/>
              </a:rPr>
              <a:t>SHEETKARI PRANAYAMA</a:t>
            </a:r>
            <a:endParaRPr lang="en-US" altLang="en-US" sz="3200">
              <a:solidFill>
                <a:srgbClr val="FF0000"/>
              </a:solidFill>
              <a:latin typeface="Andalus" panose="02020603050405020304" pitchFamily="18" charset="-78"/>
              <a:cs typeface="Andalus" panose="02020603050405020304" pitchFamily="18" charset="-78"/>
            </a:endParaRPr>
          </a:p>
        </p:txBody>
      </p:sp>
      <p:sp>
        <p:nvSpPr>
          <p:cNvPr id="3" name="Content Placeholder 2">
            <a:extLst>
              <a:ext uri="{FF2B5EF4-FFF2-40B4-BE49-F238E27FC236}">
                <a16:creationId xmlns:a16="http://schemas.microsoft.com/office/drawing/2014/main" id="{AEA2C6F5-95E5-28F7-F309-BEA7C2CAF367}"/>
              </a:ext>
            </a:extLst>
          </p:cNvPr>
          <p:cNvSpPr>
            <a:spLocks noGrp="1"/>
          </p:cNvSpPr>
          <p:nvPr>
            <p:ph idx="1"/>
          </p:nvPr>
        </p:nvSpPr>
        <p:spPr>
          <a:xfrm>
            <a:off x="609600" y="1295400"/>
            <a:ext cx="8305800" cy="4876800"/>
          </a:xfrm>
        </p:spPr>
        <p:txBody>
          <a:bodyPr/>
          <a:lstStyle/>
          <a:p>
            <a:pPr algn="ctr">
              <a:buFont typeface="Wingdings 3" panose="05040102010807070707" pitchFamily="18" charset="2"/>
              <a:buNone/>
              <a:defRPr/>
            </a:pPr>
            <a:r>
              <a:rPr lang="hi-IN" dirty="0">
                <a:latin typeface="Aparajita" pitchFamily="34" charset="0"/>
                <a:cs typeface="Aparajita" pitchFamily="34" charset="0"/>
              </a:rPr>
              <a:t>शीतकारी प्राणायाम विधि</a:t>
            </a:r>
            <a:endParaRPr lang="en-US" sz="2000" dirty="0"/>
          </a:p>
          <a:p>
            <a:pPr>
              <a:buFont typeface="Wingdings" pitchFamily="2" charset="2"/>
              <a:buChar char="v"/>
              <a:defRPr/>
            </a:pPr>
            <a:r>
              <a:rPr lang="hi-IN" sz="2800" dirty="0">
                <a:latin typeface="Aparajita" pitchFamily="34" charset="0"/>
                <a:cs typeface="Aparajita" pitchFamily="34" charset="0"/>
              </a:rPr>
              <a:t>सबसे पहले आप </a:t>
            </a:r>
            <a:r>
              <a:rPr lang="hi-IN" sz="2800" b="1" dirty="0">
                <a:solidFill>
                  <a:schemeClr val="tx1">
                    <a:lumMod val="95000"/>
                    <a:lumOff val="5000"/>
                  </a:schemeClr>
                </a:solidFill>
                <a:latin typeface="Aparajita" pitchFamily="34" charset="0"/>
                <a:cs typeface="Aparajita" pitchFamily="34" charset="0"/>
                <a:hlinkClick r:id="rId2"/>
              </a:rPr>
              <a:t>पद्मासन</a:t>
            </a:r>
            <a:r>
              <a:rPr lang="hi-IN" sz="2800" dirty="0">
                <a:latin typeface="Aparajita" pitchFamily="34" charset="0"/>
                <a:cs typeface="Aparajita" pitchFamily="34" charset="0"/>
                <a:hlinkClick r:id="rId2"/>
              </a:rPr>
              <a:t> </a:t>
            </a:r>
            <a:r>
              <a:rPr lang="hi-IN" sz="2800" dirty="0">
                <a:latin typeface="Aparajita" pitchFamily="34" charset="0"/>
                <a:cs typeface="Aparajita" pitchFamily="34" charset="0"/>
              </a:rPr>
              <a:t>या किसी भी आरामदायक आसन में बैठें।</a:t>
            </a:r>
          </a:p>
          <a:p>
            <a:pPr>
              <a:buFont typeface="Wingdings 3" panose="05040102010807070707" pitchFamily="18" charset="2"/>
              <a:buNone/>
              <a:defRPr/>
            </a:pPr>
            <a:r>
              <a:rPr lang="en-US" sz="2800" dirty="0">
                <a:latin typeface="Aparajita" pitchFamily="34" charset="0"/>
                <a:cs typeface="Aparajita" pitchFamily="34" charset="0"/>
              </a:rPr>
              <a:t>  </a:t>
            </a:r>
            <a:r>
              <a:rPr lang="hi-IN" sz="2800" dirty="0">
                <a:latin typeface="Aparajita" pitchFamily="34" charset="0"/>
                <a:cs typeface="Aparajita" pitchFamily="34" charset="0"/>
              </a:rPr>
              <a:t>आंखों को बंद करें।</a:t>
            </a:r>
            <a:r>
              <a:rPr lang="en-US" sz="2800" dirty="0">
                <a:latin typeface="Aparajita" pitchFamily="34" charset="0"/>
                <a:cs typeface="Aparajita" pitchFamily="34" charset="0"/>
              </a:rPr>
              <a:t> </a:t>
            </a:r>
            <a:r>
              <a:rPr lang="hi-IN" sz="2800" dirty="0">
                <a:latin typeface="Aparajita" pitchFamily="34" charset="0"/>
                <a:cs typeface="Aparajita" pitchFamily="34" charset="0"/>
              </a:rPr>
              <a:t>अब अपने हाथों को ज्ञानमुद्रा या अंजलिमुद्रा में</a:t>
            </a:r>
            <a:r>
              <a:rPr lang="en-US" sz="2800" dirty="0">
                <a:latin typeface="Aparajita" pitchFamily="34" charset="0"/>
                <a:cs typeface="Aparajita" pitchFamily="34" charset="0"/>
              </a:rPr>
              <a:t> </a:t>
            </a:r>
            <a:r>
              <a:rPr lang="hi-IN" sz="2800" dirty="0">
                <a:latin typeface="Aparajita" pitchFamily="34" charset="0"/>
                <a:cs typeface="Aparajita" pitchFamily="34" charset="0"/>
              </a:rPr>
              <a:t>घुटनों पर रखें।</a:t>
            </a:r>
          </a:p>
          <a:p>
            <a:pPr>
              <a:buFont typeface="Wingdings" pitchFamily="2" charset="2"/>
              <a:buChar char="v"/>
              <a:defRPr/>
            </a:pPr>
            <a:r>
              <a:rPr lang="hi-IN" sz="2800" dirty="0">
                <a:latin typeface="Aparajita" pitchFamily="34" charset="0"/>
                <a:cs typeface="Aparajita" pitchFamily="34" charset="0"/>
              </a:rPr>
              <a:t>तालु में जीभ को कसकर सटाएं।</a:t>
            </a:r>
          </a:p>
          <a:p>
            <a:pPr>
              <a:buFont typeface="Wingdings" pitchFamily="2" charset="2"/>
              <a:buChar char="v"/>
              <a:defRPr/>
            </a:pPr>
            <a:r>
              <a:rPr lang="hi-IN" sz="2800" dirty="0">
                <a:latin typeface="Aparajita" pitchFamily="34" charset="0"/>
                <a:cs typeface="Aparajita" pitchFamily="34" charset="0"/>
              </a:rPr>
              <a:t>दोनों जबड़ों को दातों से भींचकर रखें और होंठ खुले रखें।</a:t>
            </a:r>
          </a:p>
          <a:p>
            <a:pPr>
              <a:buFont typeface="Wingdings" pitchFamily="2" charset="2"/>
              <a:buChar char="v"/>
              <a:defRPr/>
            </a:pPr>
            <a:r>
              <a:rPr lang="hi-IN" sz="2800" dirty="0">
                <a:latin typeface="Aparajita" pitchFamily="34" charset="0"/>
                <a:cs typeface="Aparajita" pitchFamily="34" charset="0"/>
              </a:rPr>
              <a:t>‘सि’ की सिसकी ध्वनि के साथ मुंह से वायु अंदर खींचें।</a:t>
            </a:r>
          </a:p>
          <a:p>
            <a:pPr>
              <a:buFont typeface="Wingdings" pitchFamily="2" charset="2"/>
              <a:buChar char="v"/>
              <a:defRPr/>
            </a:pPr>
            <a:r>
              <a:rPr lang="hi-IN" sz="2800" dirty="0">
                <a:latin typeface="Aparajita" pitchFamily="34" charset="0"/>
                <a:cs typeface="Aparajita" pitchFamily="34" charset="0"/>
              </a:rPr>
              <a:t>अपने हिसाब से सांस को अंदर रोके रखें।</a:t>
            </a:r>
          </a:p>
          <a:p>
            <a:pPr>
              <a:buFont typeface="Wingdings" pitchFamily="2" charset="2"/>
              <a:buChar char="v"/>
              <a:defRPr/>
            </a:pPr>
            <a:r>
              <a:rPr lang="hi-IN" sz="2800" dirty="0">
                <a:latin typeface="Aparajita" pitchFamily="34" charset="0"/>
                <a:cs typeface="Aparajita" pitchFamily="34" charset="0"/>
              </a:rPr>
              <a:t>उसके बाद दोनों नासिकाओं से धीरे-धीरे श्वास छोड़े।</a:t>
            </a:r>
          </a:p>
          <a:p>
            <a:pPr>
              <a:defRPr/>
            </a:pPr>
            <a:endParaRPr lang="en-US" dirty="0"/>
          </a:p>
        </p:txBody>
      </p:sp>
      <p:pic>
        <p:nvPicPr>
          <p:cNvPr id="59396" name="Picture 1" descr="C:\Users\DELL\Desktop\images (2).jpg">
            <a:extLst>
              <a:ext uri="{FF2B5EF4-FFF2-40B4-BE49-F238E27FC236}">
                <a16:creationId xmlns:a16="http://schemas.microsoft.com/office/drawing/2014/main" id="{8AC76518-D704-1C5B-3539-CD994C9D65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6600" y="4953000"/>
            <a:ext cx="1857375" cy="153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a:extLst>
              <a:ext uri="{FF2B5EF4-FFF2-40B4-BE49-F238E27FC236}">
                <a16:creationId xmlns:a16="http://schemas.microsoft.com/office/drawing/2014/main" id="{7D39133C-D5C6-D7D2-1516-6D14070E9F87}"/>
              </a:ext>
            </a:extLst>
          </p:cNvPr>
          <p:cNvSpPr>
            <a:spLocks noGrp="1"/>
          </p:cNvSpPr>
          <p:nvPr>
            <p:ph type="title"/>
          </p:nvPr>
        </p:nvSpPr>
        <p:spPr>
          <a:xfrm>
            <a:off x="1752600" y="609600"/>
            <a:ext cx="5205413" cy="1320800"/>
          </a:xfrm>
        </p:spPr>
        <p:txBody>
          <a:bodyPr/>
          <a:lstStyle/>
          <a:p>
            <a:r>
              <a:rPr lang="hi-IN" altLang="en-US">
                <a:solidFill>
                  <a:srgbClr val="FF0000"/>
                </a:solidFill>
                <a:latin typeface="Aparajita" panose="02020603050405020304" pitchFamily="18" charset="0"/>
                <a:cs typeface="Aparajita" panose="02020603050405020304" pitchFamily="18" charset="0"/>
              </a:rPr>
              <a:t>शीतकारी प्राणायाम विधि</a:t>
            </a:r>
            <a:endParaRPr lang="en-US" altLang="en-US"/>
          </a:p>
        </p:txBody>
      </p:sp>
      <p:sp>
        <p:nvSpPr>
          <p:cNvPr id="60419" name="Content Placeholder 2">
            <a:extLst>
              <a:ext uri="{FF2B5EF4-FFF2-40B4-BE49-F238E27FC236}">
                <a16:creationId xmlns:a16="http://schemas.microsoft.com/office/drawing/2014/main" id="{4A510F89-9820-DDF8-3F81-CCFC1E26FBA3}"/>
              </a:ext>
            </a:extLst>
          </p:cNvPr>
          <p:cNvSpPr>
            <a:spLocks noGrp="1"/>
          </p:cNvSpPr>
          <p:nvPr>
            <p:ph idx="1"/>
          </p:nvPr>
        </p:nvSpPr>
        <p:spPr>
          <a:xfrm>
            <a:off x="609600" y="3581400"/>
            <a:ext cx="8229600" cy="2460625"/>
          </a:xfrm>
        </p:spPr>
        <p:txBody>
          <a:bodyPr/>
          <a:lstStyle/>
          <a:p>
            <a:pPr>
              <a:buFont typeface="Wingdings 3" panose="05040102010807070707" pitchFamily="18" charset="2"/>
              <a:buNone/>
            </a:pPr>
            <a:r>
              <a:rPr lang="en-US" altLang="en-US">
                <a:solidFill>
                  <a:srgbClr val="444444"/>
                </a:solidFill>
                <a:latin typeface="Aparajita" panose="02020603050405020304" pitchFamily="18" charset="0"/>
                <a:cs typeface="Aparajita" panose="02020603050405020304" pitchFamily="18" charset="0"/>
              </a:rPr>
              <a:t>    </a:t>
            </a:r>
            <a:r>
              <a:rPr lang="hi-IN" altLang="en-US" sz="2800">
                <a:solidFill>
                  <a:srgbClr val="444444"/>
                </a:solidFill>
                <a:latin typeface="Aparajita" panose="02020603050405020304" pitchFamily="18" charset="0"/>
                <a:cs typeface="Aparajita" panose="02020603050405020304" pitchFamily="18" charset="0"/>
              </a:rPr>
              <a:t>शीतकारी प्राणायाम में सांस लेने के दौरान </a:t>
            </a:r>
            <a:r>
              <a:rPr lang="en-US" altLang="en-US" sz="2800">
                <a:solidFill>
                  <a:srgbClr val="444444"/>
                </a:solidFill>
                <a:latin typeface="Aparajita" panose="02020603050405020304" pitchFamily="18" charset="0"/>
                <a:cs typeface="Aparajita" panose="02020603050405020304" pitchFamily="18" charset="0"/>
              </a:rPr>
              <a:t>‘</a:t>
            </a:r>
            <a:r>
              <a:rPr lang="hi-IN" altLang="en-US" sz="2800">
                <a:solidFill>
                  <a:srgbClr val="444444"/>
                </a:solidFill>
                <a:latin typeface="Aparajita" panose="02020603050405020304" pitchFamily="18" charset="0"/>
                <a:cs typeface="Aparajita" panose="02020603050405020304" pitchFamily="18" charset="0"/>
              </a:rPr>
              <a:t>सि</a:t>
            </a:r>
            <a:r>
              <a:rPr lang="en-US" altLang="en-US" sz="2800">
                <a:solidFill>
                  <a:srgbClr val="444444"/>
                </a:solidFill>
                <a:latin typeface="Aparajita" panose="02020603050405020304" pitchFamily="18" charset="0"/>
                <a:cs typeface="Aparajita" panose="02020603050405020304" pitchFamily="18" charset="0"/>
              </a:rPr>
              <a:t>’ </a:t>
            </a:r>
            <a:r>
              <a:rPr lang="hi-IN" altLang="en-US" sz="2800">
                <a:solidFill>
                  <a:srgbClr val="444444"/>
                </a:solidFill>
                <a:latin typeface="Aparajita" panose="02020603050405020304" pitchFamily="18" charset="0"/>
                <a:cs typeface="Aparajita" panose="02020603050405020304" pitchFamily="18" charset="0"/>
              </a:rPr>
              <a:t>या </a:t>
            </a:r>
            <a:r>
              <a:rPr lang="en-US" altLang="en-US" sz="2800">
                <a:solidFill>
                  <a:srgbClr val="444444"/>
                </a:solidFill>
                <a:latin typeface="Aparajita" panose="02020603050405020304" pitchFamily="18" charset="0"/>
                <a:cs typeface="Aparajita" panose="02020603050405020304" pitchFamily="18" charset="0"/>
              </a:rPr>
              <a:t>‘</a:t>
            </a:r>
            <a:r>
              <a:rPr lang="hi-IN" altLang="en-US" sz="2800">
                <a:solidFill>
                  <a:srgbClr val="444444"/>
                </a:solidFill>
                <a:latin typeface="Aparajita" panose="02020603050405020304" pitchFamily="18" charset="0"/>
                <a:cs typeface="Aparajita" panose="02020603050405020304" pitchFamily="18" charset="0"/>
              </a:rPr>
              <a:t>सित</a:t>
            </a:r>
            <a:r>
              <a:rPr lang="en-US" altLang="en-US" sz="2800">
                <a:solidFill>
                  <a:srgbClr val="444444"/>
                </a:solidFill>
                <a:latin typeface="Aparajita" panose="02020603050405020304" pitchFamily="18" charset="0"/>
                <a:cs typeface="Aparajita" panose="02020603050405020304" pitchFamily="18" charset="0"/>
              </a:rPr>
              <a:t>’ </a:t>
            </a:r>
            <a:r>
              <a:rPr lang="hi-IN" altLang="en-US" sz="2800">
                <a:solidFill>
                  <a:srgbClr val="444444"/>
                </a:solidFill>
                <a:latin typeface="Aparajita" panose="02020603050405020304" pitchFamily="18" charset="0"/>
                <a:cs typeface="Aparajita" panose="02020603050405020304" pitchFamily="18" charset="0"/>
              </a:rPr>
              <a:t>की ध्वनि निकलती है। शीत का मतलब होता है ठंडकपन और शब्द </a:t>
            </a:r>
            <a:r>
              <a:rPr lang="en-US" altLang="en-US" sz="2800">
                <a:solidFill>
                  <a:srgbClr val="444444"/>
                </a:solidFill>
                <a:latin typeface="Aparajita" panose="02020603050405020304" pitchFamily="18" charset="0"/>
                <a:cs typeface="Aparajita" panose="02020603050405020304" pitchFamily="18" charset="0"/>
              </a:rPr>
              <a:t>‘</a:t>
            </a:r>
            <a:r>
              <a:rPr lang="hi-IN" altLang="en-US" sz="2800">
                <a:solidFill>
                  <a:srgbClr val="444444"/>
                </a:solidFill>
                <a:latin typeface="Aparajita" panose="02020603050405020304" pitchFamily="18" charset="0"/>
                <a:cs typeface="Aparajita" panose="02020603050405020304" pitchFamily="18" charset="0"/>
              </a:rPr>
              <a:t>कारी</a:t>
            </a:r>
            <a:r>
              <a:rPr lang="en-US" altLang="en-US" sz="2800">
                <a:solidFill>
                  <a:srgbClr val="444444"/>
                </a:solidFill>
                <a:latin typeface="Aparajita" panose="02020603050405020304" pitchFamily="18" charset="0"/>
                <a:cs typeface="Aparajita" panose="02020603050405020304" pitchFamily="18" charset="0"/>
              </a:rPr>
              <a:t>’ </a:t>
            </a:r>
            <a:r>
              <a:rPr lang="hi-IN" altLang="en-US" sz="2800">
                <a:solidFill>
                  <a:srgbClr val="444444"/>
                </a:solidFill>
                <a:latin typeface="Aparajita" panose="02020603050405020304" pitchFamily="18" charset="0"/>
                <a:cs typeface="Aparajita" panose="02020603050405020304" pitchFamily="18" charset="0"/>
              </a:rPr>
              <a:t>का अर्थ होता है जो उत्पन्न हो।</a:t>
            </a:r>
            <a:endParaRPr lang="en-US" altLang="en-US"/>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a:extLst>
              <a:ext uri="{FF2B5EF4-FFF2-40B4-BE49-F238E27FC236}">
                <a16:creationId xmlns:a16="http://schemas.microsoft.com/office/drawing/2014/main" id="{3617A20D-DA78-4238-00C5-01088736C9C1}"/>
              </a:ext>
            </a:extLst>
          </p:cNvPr>
          <p:cNvSpPr>
            <a:spLocks noGrp="1"/>
          </p:cNvSpPr>
          <p:nvPr>
            <p:ph type="title"/>
          </p:nvPr>
        </p:nvSpPr>
        <p:spPr/>
        <p:txBody>
          <a:bodyPr/>
          <a:lstStyle/>
          <a:p>
            <a:pPr algn="ctr"/>
            <a:r>
              <a:rPr lang="hi-IN" altLang="en-US">
                <a:solidFill>
                  <a:srgbClr val="FF0000"/>
                </a:solidFill>
                <a:latin typeface="Aparajita" panose="02020603050405020304" pitchFamily="18" charset="0"/>
                <a:cs typeface="Aparajita" panose="02020603050405020304" pitchFamily="18" charset="0"/>
              </a:rPr>
              <a:t>शीतकारी प्राणायाम लाभ</a:t>
            </a:r>
            <a:br>
              <a:rPr lang="hi-IN" altLang="en-US">
                <a:solidFill>
                  <a:srgbClr val="FF0000"/>
                </a:solidFill>
                <a:latin typeface="Aparajita" panose="02020603050405020304" pitchFamily="18" charset="0"/>
                <a:cs typeface="Aparajita" panose="02020603050405020304" pitchFamily="18" charset="0"/>
              </a:rPr>
            </a:br>
            <a:endParaRPr lang="en-US" altLang="en-US">
              <a:solidFill>
                <a:srgbClr val="FF0000"/>
              </a:solidFill>
              <a:latin typeface="Aparajita" panose="02020603050405020304" pitchFamily="18" charset="0"/>
              <a:cs typeface="Aparajita" panose="02020603050405020304" pitchFamily="18" charset="0"/>
            </a:endParaRPr>
          </a:p>
        </p:txBody>
      </p:sp>
      <p:sp>
        <p:nvSpPr>
          <p:cNvPr id="61443" name="Content Placeholder 2">
            <a:extLst>
              <a:ext uri="{FF2B5EF4-FFF2-40B4-BE49-F238E27FC236}">
                <a16:creationId xmlns:a16="http://schemas.microsoft.com/office/drawing/2014/main" id="{999E4422-CDCC-892F-C62E-292E244A2A8F}"/>
              </a:ext>
            </a:extLst>
          </p:cNvPr>
          <p:cNvSpPr>
            <a:spLocks noGrp="1"/>
          </p:cNvSpPr>
          <p:nvPr>
            <p:ph idx="1"/>
          </p:nvPr>
        </p:nvSpPr>
        <p:spPr>
          <a:xfrm>
            <a:off x="3962400" y="2160588"/>
            <a:ext cx="4419600" cy="3881437"/>
          </a:xfrm>
        </p:spPr>
        <p:txBody>
          <a:bodyPr/>
          <a:lstStyle/>
          <a:p>
            <a:pPr>
              <a:buFont typeface="Wingdings" panose="05000000000000000000" pitchFamily="2" charset="2"/>
              <a:buChar char="v"/>
            </a:pPr>
            <a:r>
              <a:rPr lang="hi-IN" altLang="en-US" sz="2800" b="1">
                <a:latin typeface="Aparajita" panose="02020603050405020304" pitchFamily="18" charset="0"/>
                <a:cs typeface="Aparajita" panose="02020603050405020304" pitchFamily="18" charset="0"/>
              </a:rPr>
              <a:t>तनाव कम करने में</a:t>
            </a:r>
            <a:endParaRPr lang="hi-IN" altLang="en-US" sz="2800">
              <a:latin typeface="Aparajita" panose="02020603050405020304" pitchFamily="18" charset="0"/>
              <a:cs typeface="Aparajita" panose="02020603050405020304" pitchFamily="18" charset="0"/>
            </a:endParaRPr>
          </a:p>
          <a:p>
            <a:pPr>
              <a:buFont typeface="Wingdings" panose="05000000000000000000" pitchFamily="2" charset="2"/>
              <a:buChar char="v"/>
            </a:pPr>
            <a:r>
              <a:rPr lang="hi-IN" altLang="en-US" sz="2800" b="1">
                <a:latin typeface="Aparajita" panose="02020603050405020304" pitchFamily="18" charset="0"/>
                <a:cs typeface="Aparajita" panose="02020603050405020304" pitchFamily="18" charset="0"/>
              </a:rPr>
              <a:t>चिंता को दूर भागने में</a:t>
            </a:r>
            <a:endParaRPr lang="hi-IN" altLang="en-US" sz="2800">
              <a:latin typeface="Aparajita" panose="02020603050405020304" pitchFamily="18" charset="0"/>
              <a:cs typeface="Aparajita" panose="02020603050405020304" pitchFamily="18" charset="0"/>
            </a:endParaRPr>
          </a:p>
          <a:p>
            <a:pPr>
              <a:buFont typeface="Wingdings" panose="05000000000000000000" pitchFamily="2" charset="2"/>
              <a:buChar char="v"/>
            </a:pPr>
            <a:r>
              <a:rPr lang="hi-IN" altLang="en-US" sz="2800" b="1">
                <a:latin typeface="Aparajita" panose="02020603050405020304" pitchFamily="18" charset="0"/>
                <a:cs typeface="Aparajita" panose="02020603050405020304" pitchFamily="18" charset="0"/>
              </a:rPr>
              <a:t>डिप्रेशन के लिए रामबाण है</a:t>
            </a:r>
            <a:endParaRPr lang="hi-IN" altLang="en-US" sz="2800">
              <a:latin typeface="Aparajita" panose="02020603050405020304" pitchFamily="18" charset="0"/>
              <a:cs typeface="Aparajita" panose="02020603050405020304" pitchFamily="18" charset="0"/>
            </a:endParaRPr>
          </a:p>
          <a:p>
            <a:pPr>
              <a:buFont typeface="Wingdings" panose="05000000000000000000" pitchFamily="2" charset="2"/>
              <a:buChar char="v"/>
            </a:pPr>
            <a:r>
              <a:rPr lang="hi-IN" altLang="en-US" sz="2800" b="1">
                <a:latin typeface="Aparajita" panose="02020603050405020304" pitchFamily="18" charset="0"/>
                <a:cs typeface="Aparajita" panose="02020603050405020304" pitchFamily="18" charset="0"/>
              </a:rPr>
              <a:t>क्रोध</a:t>
            </a:r>
            <a:endParaRPr lang="hi-IN" altLang="en-US" sz="2800">
              <a:latin typeface="Aparajita" panose="02020603050405020304" pitchFamily="18" charset="0"/>
              <a:cs typeface="Aparajita" panose="02020603050405020304" pitchFamily="18" charset="0"/>
            </a:endParaRPr>
          </a:p>
          <a:p>
            <a:pPr>
              <a:buFont typeface="Wingdings" panose="05000000000000000000" pitchFamily="2" charset="2"/>
              <a:buChar char="v"/>
            </a:pPr>
            <a:r>
              <a:rPr lang="hi-IN" altLang="en-US" sz="2800" b="1">
                <a:latin typeface="Aparajita" panose="02020603050405020304" pitchFamily="18" charset="0"/>
                <a:cs typeface="Aparajita" panose="02020603050405020304" pitchFamily="18" charset="0"/>
              </a:rPr>
              <a:t>भूख और प्यास</a:t>
            </a:r>
            <a:endParaRPr lang="hi-IN" altLang="en-US" sz="2800">
              <a:latin typeface="Aparajita" panose="02020603050405020304" pitchFamily="18" charset="0"/>
              <a:cs typeface="Aparajita" panose="02020603050405020304" pitchFamily="18" charset="0"/>
            </a:endParaRPr>
          </a:p>
          <a:p>
            <a:pPr>
              <a:buFont typeface="Wingdings" panose="05000000000000000000" pitchFamily="2" charset="2"/>
              <a:buChar char="v"/>
            </a:pPr>
            <a:r>
              <a:rPr lang="hi-IN" altLang="en-US" sz="2800" b="1">
                <a:latin typeface="Aparajita" panose="02020603050405020304" pitchFamily="18" charset="0"/>
                <a:cs typeface="Aparajita" panose="02020603050405020304" pitchFamily="18" charset="0"/>
              </a:rPr>
              <a:t>रक्तचाप कम करता है</a:t>
            </a:r>
            <a:r>
              <a:rPr lang="hi-IN" altLang="en-US" sz="2800">
                <a:latin typeface="Aparajita" panose="02020603050405020304" pitchFamily="18" charset="0"/>
                <a:cs typeface="Aparajita" panose="02020603050405020304" pitchFamily="18" charset="0"/>
              </a:rPr>
              <a:t> </a:t>
            </a:r>
          </a:p>
          <a:p>
            <a:pPr>
              <a:buFont typeface="Wingdings" panose="05000000000000000000" pitchFamily="2" charset="2"/>
              <a:buChar char="v"/>
            </a:pPr>
            <a:r>
              <a:rPr lang="hi-IN" altLang="en-US" sz="2800" b="1">
                <a:latin typeface="Aparajita" panose="02020603050405020304" pitchFamily="18" charset="0"/>
                <a:cs typeface="Aparajita" panose="02020603050405020304" pitchFamily="18" charset="0"/>
              </a:rPr>
              <a:t>पित्त दोष</a:t>
            </a:r>
            <a:endParaRPr lang="hi-IN" altLang="en-US" sz="2800">
              <a:latin typeface="Aparajita" panose="02020603050405020304" pitchFamily="18" charset="0"/>
              <a:cs typeface="Aparajita" panose="02020603050405020304" pitchFamily="18" charset="0"/>
            </a:endParaRPr>
          </a:p>
          <a:p>
            <a:pPr>
              <a:buFont typeface="Wingdings" panose="05000000000000000000" pitchFamily="2" charset="2"/>
              <a:buChar char="v"/>
            </a:pPr>
            <a:r>
              <a:rPr lang="hi-IN" altLang="en-US" sz="2800" b="1">
                <a:latin typeface="Aparajita" panose="02020603050405020304" pitchFamily="18" charset="0"/>
                <a:cs typeface="Aparajita" panose="02020603050405020304" pitchFamily="18" charset="0"/>
              </a:rPr>
              <a:t>हार्मोन्स के स्राव</a:t>
            </a:r>
            <a:endParaRPr lang="hi-IN" altLang="en-US" sz="2800">
              <a:latin typeface="Aparajita" panose="02020603050405020304" pitchFamily="18" charset="0"/>
              <a:cs typeface="Aparajita" panose="02020603050405020304" pitchFamily="18" charset="0"/>
            </a:endParaRPr>
          </a:p>
          <a:p>
            <a:endParaRPr lang="en-US" altLang="en-US"/>
          </a:p>
        </p:txBody>
      </p:sp>
      <p:pic>
        <p:nvPicPr>
          <p:cNvPr id="61444" name="Picture 1" descr="C:\Users\DELL\Desktop\download (1).jpg">
            <a:extLst>
              <a:ext uri="{FF2B5EF4-FFF2-40B4-BE49-F238E27FC236}">
                <a16:creationId xmlns:a16="http://schemas.microsoft.com/office/drawing/2014/main" id="{6724F599-5AE2-2AC8-2289-2F4C731EEA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2209800"/>
            <a:ext cx="2819400" cy="161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45" name="Picture 2" descr="C:\Users\DELL\Desktop\images (3).jpg">
            <a:extLst>
              <a:ext uri="{FF2B5EF4-FFF2-40B4-BE49-F238E27FC236}">
                <a16:creationId xmlns:a16="http://schemas.microsoft.com/office/drawing/2014/main" id="{B7B89A3A-A24D-2172-F422-BC8C8E8B8A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3810000"/>
            <a:ext cx="2819400" cy="206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a:extLst>
              <a:ext uri="{FF2B5EF4-FFF2-40B4-BE49-F238E27FC236}">
                <a16:creationId xmlns:a16="http://schemas.microsoft.com/office/drawing/2014/main" id="{30B7A457-15E1-134B-8D36-92303453B29E}"/>
              </a:ext>
            </a:extLst>
          </p:cNvPr>
          <p:cNvSpPr>
            <a:spLocks noGrp="1"/>
          </p:cNvSpPr>
          <p:nvPr>
            <p:ph type="title"/>
          </p:nvPr>
        </p:nvSpPr>
        <p:spPr>
          <a:xfrm>
            <a:off x="609600" y="609600"/>
            <a:ext cx="8305800" cy="1320800"/>
          </a:xfrm>
        </p:spPr>
        <p:txBody>
          <a:bodyPr/>
          <a:lstStyle/>
          <a:p>
            <a:pPr algn="ctr"/>
            <a:r>
              <a:rPr lang="hi-IN" altLang="en-US">
                <a:solidFill>
                  <a:srgbClr val="FF0000"/>
                </a:solidFill>
                <a:latin typeface="Aparajita" panose="02020603050405020304" pitchFamily="18" charset="0"/>
                <a:cs typeface="Aparajita" panose="02020603050405020304" pitchFamily="18" charset="0"/>
              </a:rPr>
              <a:t>शीतकारी प्राणायाम सावधानिया</a:t>
            </a:r>
            <a:r>
              <a:rPr lang="hi-IN" altLang="en-US">
                <a:solidFill>
                  <a:srgbClr val="FF0000"/>
                </a:solidFill>
              </a:rPr>
              <a:t> </a:t>
            </a:r>
            <a:r>
              <a:rPr lang="en-US" altLang="en-US" sz="3200">
                <a:solidFill>
                  <a:srgbClr val="FF0000"/>
                </a:solidFill>
                <a:latin typeface="Andalus" panose="02020603050405020304" pitchFamily="18" charset="-78"/>
                <a:cs typeface="Andalus" panose="02020603050405020304" pitchFamily="18" charset="-78"/>
              </a:rPr>
              <a:t>SHEETKARI PRANAYAMA PRECAUTIONS</a:t>
            </a:r>
            <a:br>
              <a:rPr lang="en-US" altLang="en-US"/>
            </a:br>
            <a:endParaRPr lang="en-US" altLang="en-US"/>
          </a:p>
        </p:txBody>
      </p:sp>
      <p:sp>
        <p:nvSpPr>
          <p:cNvPr id="62467" name="Content Placeholder 2">
            <a:extLst>
              <a:ext uri="{FF2B5EF4-FFF2-40B4-BE49-F238E27FC236}">
                <a16:creationId xmlns:a16="http://schemas.microsoft.com/office/drawing/2014/main" id="{3F924054-128D-6046-437D-869C46B51B1E}"/>
              </a:ext>
            </a:extLst>
          </p:cNvPr>
          <p:cNvSpPr>
            <a:spLocks noGrp="1"/>
          </p:cNvSpPr>
          <p:nvPr>
            <p:ph idx="1"/>
          </p:nvPr>
        </p:nvSpPr>
        <p:spPr>
          <a:xfrm>
            <a:off x="2438400" y="2160588"/>
            <a:ext cx="6324600" cy="3881437"/>
          </a:xfrm>
        </p:spPr>
        <p:txBody>
          <a:bodyPr/>
          <a:lstStyle/>
          <a:p>
            <a:pPr>
              <a:buFont typeface="Wingdings" panose="05000000000000000000" pitchFamily="2" charset="2"/>
              <a:buChar char="v"/>
            </a:pPr>
            <a:r>
              <a:rPr lang="hi-IN" altLang="en-US" sz="2800">
                <a:latin typeface="Aparajita" panose="02020603050405020304" pitchFamily="18" charset="0"/>
                <a:cs typeface="Aparajita" panose="02020603050405020304" pitchFamily="18" charset="0"/>
              </a:rPr>
              <a:t>सर्दी में इस प्राणायाम को न करें।</a:t>
            </a:r>
          </a:p>
          <a:p>
            <a:pPr>
              <a:buFont typeface="Wingdings" panose="05000000000000000000" pitchFamily="2" charset="2"/>
              <a:buChar char="v"/>
            </a:pPr>
            <a:r>
              <a:rPr lang="hi-IN" altLang="en-US" sz="2800">
                <a:latin typeface="Aparajita" panose="02020603050405020304" pitchFamily="18" charset="0"/>
                <a:cs typeface="Aparajita" panose="02020603050405020304" pitchFamily="18" charset="0"/>
              </a:rPr>
              <a:t>खांसी या टॉन्सिल से पीड़ित व्यक्तियों को यह प्राणायाम नहीं करना चाहिए।</a:t>
            </a:r>
          </a:p>
          <a:p>
            <a:pPr>
              <a:buFont typeface="Wingdings" panose="05000000000000000000" pitchFamily="2" charset="2"/>
              <a:buChar char="v"/>
            </a:pPr>
            <a:r>
              <a:rPr lang="hi-IN" altLang="en-US" sz="2800">
                <a:latin typeface="Aparajita" panose="02020603050405020304" pitchFamily="18" charset="0"/>
                <a:cs typeface="Aparajita" panose="02020603050405020304" pitchFamily="18" charset="0"/>
              </a:rPr>
              <a:t>कब्ज के पुराने मरीजों को भी ये प्राणायाम नहीं करना चाहिए।</a:t>
            </a:r>
          </a:p>
          <a:p>
            <a:pPr>
              <a:buFont typeface="Wingdings" panose="05000000000000000000" pitchFamily="2" charset="2"/>
              <a:buChar char="v"/>
            </a:pPr>
            <a:r>
              <a:rPr lang="hi-IN" altLang="en-US" sz="2800">
                <a:latin typeface="Aparajita" panose="02020603050405020304" pitchFamily="18" charset="0"/>
                <a:cs typeface="Aparajita" panose="02020603050405020304" pitchFamily="18" charset="0"/>
              </a:rPr>
              <a:t>जिनका रक्तचाप कम रहता हो उन्हें इस प्राणायाम को नहीं करनी चाहिए।</a:t>
            </a:r>
          </a:p>
          <a:p>
            <a:pPr>
              <a:buFont typeface="Wingdings" panose="05000000000000000000" pitchFamily="2" charset="2"/>
              <a:buChar char="v"/>
            </a:pPr>
            <a:endParaRPr lang="en-US" altLang="en-US" sz="2800">
              <a:latin typeface="Aparajita" panose="02020603050405020304" pitchFamily="18" charset="0"/>
              <a:cs typeface="Aparajita" panose="02020603050405020304" pitchFamily="18" charset="0"/>
            </a:endParaRPr>
          </a:p>
        </p:txBody>
      </p:sp>
      <p:pic>
        <p:nvPicPr>
          <p:cNvPr id="62468" name="Picture 1" descr="C:\Users\DELL\Desktop\download (2).jpg">
            <a:extLst>
              <a:ext uri="{FF2B5EF4-FFF2-40B4-BE49-F238E27FC236}">
                <a16:creationId xmlns:a16="http://schemas.microsoft.com/office/drawing/2014/main" id="{69212696-228F-01B1-01D0-1C6E8E68F6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209800"/>
            <a:ext cx="2133600"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a:extLst>
              <a:ext uri="{FF2B5EF4-FFF2-40B4-BE49-F238E27FC236}">
                <a16:creationId xmlns:a16="http://schemas.microsoft.com/office/drawing/2014/main" id="{40666ADB-7161-396F-361C-0F00682A3E4B}"/>
              </a:ext>
            </a:extLst>
          </p:cNvPr>
          <p:cNvSpPr>
            <a:spLocks noGrp="1"/>
          </p:cNvSpPr>
          <p:nvPr>
            <p:ph type="title"/>
          </p:nvPr>
        </p:nvSpPr>
        <p:spPr>
          <a:xfrm>
            <a:off x="609600" y="609600"/>
            <a:ext cx="8229600" cy="1320800"/>
          </a:xfrm>
        </p:spPr>
        <p:txBody>
          <a:bodyPr/>
          <a:lstStyle/>
          <a:p>
            <a:pPr algn="ctr"/>
            <a:r>
              <a:rPr lang="en-GB" altLang="en-US">
                <a:solidFill>
                  <a:srgbClr val="FF0000"/>
                </a:solidFill>
                <a:latin typeface="Andalus" panose="02020603050405020304" pitchFamily="18" charset="-78"/>
                <a:cs typeface="Andalus" panose="02020603050405020304" pitchFamily="18" charset="-78"/>
              </a:rPr>
              <a:t>Anuloma Viloma or Nadi Shodhana</a:t>
            </a:r>
            <a:br>
              <a:rPr lang="en-GB" altLang="en-US">
                <a:solidFill>
                  <a:srgbClr val="FF0000"/>
                </a:solidFill>
                <a:latin typeface="Andalus" panose="02020603050405020304" pitchFamily="18" charset="-78"/>
                <a:cs typeface="Andalus" panose="02020603050405020304" pitchFamily="18" charset="-78"/>
              </a:rPr>
            </a:br>
            <a:r>
              <a:rPr lang="hi-IN" altLang="en-US" b="1">
                <a:latin typeface="Aparajita" panose="02020603050405020304" pitchFamily="18" charset="0"/>
                <a:cs typeface="Aparajita" panose="02020603050405020304" pitchFamily="18" charset="0"/>
              </a:rPr>
              <a:t>अनुलोम विलोम प्राणायाम</a:t>
            </a:r>
            <a:br>
              <a:rPr lang="en-US" altLang="en-US">
                <a:solidFill>
                  <a:srgbClr val="00B050"/>
                </a:solidFill>
                <a:latin typeface="Andalus" panose="02020603050405020304" pitchFamily="18" charset="-78"/>
                <a:cs typeface="Andalus" panose="02020603050405020304" pitchFamily="18" charset="-78"/>
              </a:rPr>
            </a:br>
            <a:endParaRPr lang="en-US" altLang="en-US"/>
          </a:p>
        </p:txBody>
      </p:sp>
      <p:sp>
        <p:nvSpPr>
          <p:cNvPr id="63491" name="Content Placeholder 2">
            <a:extLst>
              <a:ext uri="{FF2B5EF4-FFF2-40B4-BE49-F238E27FC236}">
                <a16:creationId xmlns:a16="http://schemas.microsoft.com/office/drawing/2014/main" id="{07C4AD22-9035-BB1B-5F66-9B9961713C62}"/>
              </a:ext>
            </a:extLst>
          </p:cNvPr>
          <p:cNvSpPr>
            <a:spLocks noGrp="1"/>
          </p:cNvSpPr>
          <p:nvPr>
            <p:ph idx="1"/>
          </p:nvPr>
        </p:nvSpPr>
        <p:spPr>
          <a:xfrm>
            <a:off x="609600" y="2160588"/>
            <a:ext cx="7924800" cy="3881437"/>
          </a:xfrm>
        </p:spPr>
        <p:txBody>
          <a:bodyPr/>
          <a:lstStyle/>
          <a:p>
            <a:pPr algn="just">
              <a:buFont typeface="Wingdings 3" panose="05040102010807070707" pitchFamily="18" charset="2"/>
              <a:buNone/>
            </a:pPr>
            <a:r>
              <a:rPr lang="en-US" altLang="en-US" b="1"/>
              <a:t>  </a:t>
            </a:r>
            <a:r>
              <a:rPr lang="hi-IN" altLang="en-US">
                <a:latin typeface="Aparajita" panose="02020603050405020304" pitchFamily="18" charset="0"/>
                <a:cs typeface="Aparajita" panose="02020603050405020304" pitchFamily="18" charset="0"/>
              </a:rPr>
              <a:t>अनुलोम-विलोम नाड़ी शोधन प्राणायाम है। ... सरल शब्दों में अनुलोम-विलोम को अल्टरनेट नॉस्ट्रिल ब्रीथिंग एक्सरसाइज कहते हैं, जिसमें </a:t>
            </a:r>
            <a:r>
              <a:rPr lang="hi-IN" altLang="en-US">
                <a:solidFill>
                  <a:srgbClr val="FF0000"/>
                </a:solidFill>
                <a:latin typeface="Aparajita" panose="02020603050405020304" pitchFamily="18" charset="0"/>
                <a:cs typeface="Aparajita" panose="02020603050405020304" pitchFamily="18" charset="0"/>
              </a:rPr>
              <a:t>नाक के एक छिद्र से सांस लेना</a:t>
            </a:r>
            <a:r>
              <a:rPr lang="hi-IN" altLang="en-US">
                <a:latin typeface="Aparajita" panose="02020603050405020304" pitchFamily="18" charset="0"/>
                <a:cs typeface="Aparajita" panose="02020603050405020304" pitchFamily="18" charset="0"/>
              </a:rPr>
              <a:t>, सांस को रोकना, फिर </a:t>
            </a:r>
            <a:r>
              <a:rPr lang="hi-IN" altLang="en-US">
                <a:solidFill>
                  <a:srgbClr val="FF0000"/>
                </a:solidFill>
                <a:latin typeface="Aparajita" panose="02020603050405020304" pitchFamily="18" charset="0"/>
                <a:cs typeface="Aparajita" panose="02020603050405020304" pitchFamily="18" charset="0"/>
              </a:rPr>
              <a:t>दूसरे छिद्र से सांस छोड़ना </a:t>
            </a:r>
            <a:r>
              <a:rPr lang="hi-IN" altLang="en-US">
                <a:latin typeface="Aparajita" panose="02020603050405020304" pitchFamily="18" charset="0"/>
                <a:cs typeface="Aparajita" panose="02020603050405020304" pitchFamily="18" charset="0"/>
              </a:rPr>
              <a:t>होता है</a:t>
            </a:r>
            <a:endParaRPr lang="en-US" altLang="en-US">
              <a:latin typeface="Aparajita" panose="02020603050405020304" pitchFamily="18" charset="0"/>
              <a:cs typeface="Aparajita" panose="02020603050405020304" pitchFamily="18" charset="0"/>
            </a:endParaRPr>
          </a:p>
        </p:txBody>
      </p:sp>
      <p:pic>
        <p:nvPicPr>
          <p:cNvPr id="63492" name="Picture 2" descr="C:\Users\DELL\Desktop\download (3).jpg">
            <a:extLst>
              <a:ext uri="{FF2B5EF4-FFF2-40B4-BE49-F238E27FC236}">
                <a16:creationId xmlns:a16="http://schemas.microsoft.com/office/drawing/2014/main" id="{A2C311AE-93CF-F8D9-B90D-81B93B1AF6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4191000"/>
            <a:ext cx="43434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493" name="Picture 3" descr="C:\Users\DELL\Desktop\images (6).jpg">
            <a:extLst>
              <a:ext uri="{FF2B5EF4-FFF2-40B4-BE49-F238E27FC236}">
                <a16:creationId xmlns:a16="http://schemas.microsoft.com/office/drawing/2014/main" id="{9030491B-F4E5-3E41-B6C5-8B4C0C0F47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4648200"/>
            <a:ext cx="2647950" cy="195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a:extLst>
              <a:ext uri="{FF2B5EF4-FFF2-40B4-BE49-F238E27FC236}">
                <a16:creationId xmlns:a16="http://schemas.microsoft.com/office/drawing/2014/main" id="{2A8BB496-7A47-5864-6D1F-8F579BD86954}"/>
              </a:ext>
            </a:extLst>
          </p:cNvPr>
          <p:cNvSpPr>
            <a:spLocks noGrp="1"/>
          </p:cNvSpPr>
          <p:nvPr>
            <p:ph type="title"/>
          </p:nvPr>
        </p:nvSpPr>
        <p:spPr>
          <a:xfrm>
            <a:off x="609600" y="609600"/>
            <a:ext cx="8229600" cy="1320800"/>
          </a:xfrm>
        </p:spPr>
        <p:txBody>
          <a:bodyPr/>
          <a:lstStyle/>
          <a:p>
            <a:pPr algn="ctr"/>
            <a:r>
              <a:rPr lang="hi-IN" altLang="en-US" b="1">
                <a:solidFill>
                  <a:srgbClr val="00B0F0"/>
                </a:solidFill>
                <a:latin typeface="Aparajita" panose="02020603050405020304" pitchFamily="18" charset="0"/>
                <a:cs typeface="Aparajita" panose="02020603050405020304" pitchFamily="18" charset="0"/>
              </a:rPr>
              <a:t>अनुलोम विलोम प्राणायाम</a:t>
            </a:r>
            <a:endParaRPr lang="en-US" altLang="en-US">
              <a:solidFill>
                <a:srgbClr val="00B0F0"/>
              </a:solidFill>
            </a:endParaRPr>
          </a:p>
        </p:txBody>
      </p:sp>
      <p:sp>
        <p:nvSpPr>
          <p:cNvPr id="64515" name="Rectangle 3">
            <a:extLst>
              <a:ext uri="{FF2B5EF4-FFF2-40B4-BE49-F238E27FC236}">
                <a16:creationId xmlns:a16="http://schemas.microsoft.com/office/drawing/2014/main" id="{E6805305-ADA1-D8B4-1FB6-6F43BE7E51EC}"/>
              </a:ext>
            </a:extLst>
          </p:cNvPr>
          <p:cNvSpPr>
            <a:spLocks noChangeArrowheads="1"/>
          </p:cNvSpPr>
          <p:nvPr/>
        </p:nvSpPr>
        <p:spPr bwMode="auto">
          <a:xfrm>
            <a:off x="533400" y="2133600"/>
            <a:ext cx="62484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just"/>
            <a:r>
              <a:rPr lang="hi-IN" altLang="en-US" sz="2400" b="0">
                <a:latin typeface="Aparajita" panose="02020603050405020304" pitchFamily="18" charset="0"/>
                <a:cs typeface="Aparajita" panose="02020603050405020304" pitchFamily="18" charset="0"/>
              </a:rPr>
              <a:t>अनुलोम विलोम प्राणायाम गर्भावस्था और मासिक धर्म के समय किसी भी महिला को नहीं करना चाहिए। साथ ही </a:t>
            </a:r>
            <a:r>
              <a:rPr lang="hi-IN" altLang="en-US" sz="2400">
                <a:latin typeface="Aparajita" panose="02020603050405020304" pitchFamily="18" charset="0"/>
                <a:cs typeface="Aparajita" panose="02020603050405020304" pitchFamily="18" charset="0"/>
                <a:hlinkClick r:id="rId2"/>
              </a:rPr>
              <a:t>ह्रदय रोग से </a:t>
            </a:r>
            <a:r>
              <a:rPr lang="hi-IN" altLang="en-US" sz="2400" b="0">
                <a:latin typeface="Aparajita" panose="02020603050405020304" pitchFamily="18" charset="0"/>
                <a:cs typeface="Aparajita" panose="02020603050405020304" pitchFamily="18" charset="0"/>
              </a:rPr>
              <a:t>जुड़े हुए रोगी इस अनुलोम विलोम प्राणायाम को करने से पहले अपने डॉक्टर से सलाह लेना ना भूलें और इस प्राणायाम को जोर-जोर से ना करें।</a:t>
            </a:r>
            <a:endParaRPr lang="en-US" altLang="en-US" sz="2400">
              <a:latin typeface="Aparajita" panose="02020603050405020304" pitchFamily="18" charset="0"/>
              <a:cs typeface="Aparajita" panose="02020603050405020304" pitchFamily="18" charset="0"/>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a:extLst>
              <a:ext uri="{FF2B5EF4-FFF2-40B4-BE49-F238E27FC236}">
                <a16:creationId xmlns:a16="http://schemas.microsoft.com/office/drawing/2014/main" id="{EDD5D780-CF52-CF4C-427C-5D538FBC0DE7}"/>
              </a:ext>
            </a:extLst>
          </p:cNvPr>
          <p:cNvSpPr>
            <a:spLocks noGrp="1"/>
          </p:cNvSpPr>
          <p:nvPr>
            <p:ph type="title"/>
          </p:nvPr>
        </p:nvSpPr>
        <p:spPr>
          <a:xfrm>
            <a:off x="609600" y="609600"/>
            <a:ext cx="8153400" cy="1320800"/>
          </a:xfrm>
        </p:spPr>
        <p:txBody>
          <a:bodyPr/>
          <a:lstStyle/>
          <a:p>
            <a:pPr algn="ctr"/>
            <a:r>
              <a:rPr lang="hi-IN" altLang="en-US">
                <a:solidFill>
                  <a:srgbClr val="FF0000"/>
                </a:solidFill>
                <a:latin typeface="Aparajita" panose="02020603050405020304" pitchFamily="18" charset="0"/>
                <a:cs typeface="Aparajita" panose="02020603050405020304" pitchFamily="18" charset="0"/>
              </a:rPr>
              <a:t>अनुलोम विलोम प्राणायाम के फायदे</a:t>
            </a:r>
            <a:br>
              <a:rPr lang="en-US" altLang="en-US">
                <a:solidFill>
                  <a:srgbClr val="FF0000"/>
                </a:solidFill>
                <a:latin typeface="Aparajita" panose="02020603050405020304" pitchFamily="18" charset="0"/>
                <a:cs typeface="Aparajita" panose="02020603050405020304" pitchFamily="18" charset="0"/>
              </a:rPr>
            </a:br>
            <a:r>
              <a:rPr lang="hi-IN" altLang="en-US">
                <a:solidFill>
                  <a:srgbClr val="FF0000"/>
                </a:solidFill>
                <a:latin typeface="Aparajita" panose="02020603050405020304" pitchFamily="18" charset="0"/>
                <a:cs typeface="Aparajita" panose="02020603050405020304" pitchFamily="18" charset="0"/>
              </a:rPr>
              <a:t> </a:t>
            </a:r>
            <a:r>
              <a:rPr lang="en-US" altLang="en-US">
                <a:solidFill>
                  <a:srgbClr val="00B0F0"/>
                </a:solidFill>
                <a:latin typeface="Andalus" panose="02020603050405020304" pitchFamily="18" charset="-78"/>
                <a:cs typeface="Andalus" panose="02020603050405020304" pitchFamily="18" charset="-78"/>
              </a:rPr>
              <a:t>Benefits of Anulom Vilom Pranayam</a:t>
            </a:r>
            <a:br>
              <a:rPr lang="en-US" altLang="en-US"/>
            </a:br>
            <a:endParaRPr lang="en-US" altLang="en-US"/>
          </a:p>
        </p:txBody>
      </p:sp>
      <p:sp>
        <p:nvSpPr>
          <p:cNvPr id="65539" name="Content Placeholder 2">
            <a:extLst>
              <a:ext uri="{FF2B5EF4-FFF2-40B4-BE49-F238E27FC236}">
                <a16:creationId xmlns:a16="http://schemas.microsoft.com/office/drawing/2014/main" id="{7C28BC25-975F-899A-0D41-5B8B2DCE1D37}"/>
              </a:ext>
            </a:extLst>
          </p:cNvPr>
          <p:cNvSpPr>
            <a:spLocks noGrp="1"/>
          </p:cNvSpPr>
          <p:nvPr>
            <p:ph idx="1"/>
          </p:nvPr>
        </p:nvSpPr>
        <p:spPr>
          <a:xfrm>
            <a:off x="609600" y="1828800"/>
            <a:ext cx="7848600" cy="4648200"/>
          </a:xfrm>
        </p:spPr>
        <p:txBody>
          <a:bodyPr/>
          <a:lstStyle/>
          <a:p>
            <a:pPr>
              <a:buFont typeface="Wingdings" panose="05000000000000000000" pitchFamily="2" charset="2"/>
              <a:buChar char="v"/>
            </a:pPr>
            <a:r>
              <a:rPr lang="hi-IN" altLang="en-US" sz="2400">
                <a:latin typeface="Aparajita" panose="02020603050405020304" pitchFamily="18" charset="0"/>
                <a:cs typeface="Aparajita" panose="02020603050405020304" pitchFamily="18" charset="0"/>
              </a:rPr>
              <a:t>पाचन तंत्र भी मजबूत होता है।</a:t>
            </a:r>
          </a:p>
          <a:p>
            <a:pPr>
              <a:buFont typeface="Wingdings" panose="05000000000000000000" pitchFamily="2" charset="2"/>
              <a:buChar char="v"/>
            </a:pPr>
            <a:r>
              <a:rPr lang="hi-IN" altLang="en-US" sz="2400">
                <a:latin typeface="Aparajita" panose="02020603050405020304" pitchFamily="18" charset="0"/>
                <a:cs typeface="Aparajita" panose="02020603050405020304" pitchFamily="18" charset="0"/>
              </a:rPr>
              <a:t>मन की चिंता और तनाव को दूर करने के लिए बहुत लाभकारी है।</a:t>
            </a:r>
          </a:p>
          <a:p>
            <a:pPr>
              <a:buFont typeface="Wingdings" panose="05000000000000000000" pitchFamily="2" charset="2"/>
              <a:buChar char="v"/>
            </a:pPr>
            <a:r>
              <a:rPr lang="hi-IN" altLang="en-US" sz="2400">
                <a:latin typeface="Aparajita" panose="02020603050405020304" pitchFamily="18" charset="0"/>
                <a:cs typeface="Aparajita" panose="02020603050405020304" pitchFamily="18" charset="0"/>
              </a:rPr>
              <a:t>उच्च रक्तचाप / हाई ब्लड प्रेशर / हाइपरटेंशन भी दूर होता है।</a:t>
            </a:r>
          </a:p>
          <a:p>
            <a:pPr>
              <a:buFont typeface="Wingdings" panose="05000000000000000000" pitchFamily="2" charset="2"/>
              <a:buChar char="v"/>
            </a:pPr>
            <a:r>
              <a:rPr lang="hi-IN" altLang="en-US" sz="2400">
                <a:latin typeface="Aparajita" panose="02020603050405020304" pitchFamily="18" charset="0"/>
                <a:cs typeface="Aparajita" panose="02020603050405020304" pitchFamily="18" charset="0"/>
              </a:rPr>
              <a:t>अपना वज़न कम कर सकते हैं।</a:t>
            </a:r>
          </a:p>
          <a:p>
            <a:pPr>
              <a:buFont typeface="Wingdings" panose="05000000000000000000" pitchFamily="2" charset="2"/>
              <a:buChar char="v"/>
            </a:pPr>
            <a:r>
              <a:rPr lang="hi-IN" altLang="en-US" sz="2400">
                <a:latin typeface="Aparajita" panose="02020603050405020304" pitchFamily="18" charset="0"/>
                <a:cs typeface="Aparajita" panose="02020603050405020304" pitchFamily="18" charset="0"/>
              </a:rPr>
              <a:t>इस आसन से दिल में ब्लॉकेज दूर होता है।</a:t>
            </a:r>
          </a:p>
          <a:p>
            <a:pPr>
              <a:buFont typeface="Wingdings" panose="05000000000000000000" pitchFamily="2" charset="2"/>
              <a:buChar char="v"/>
            </a:pPr>
            <a:r>
              <a:rPr lang="hi-IN" altLang="en-US" sz="2400">
                <a:latin typeface="Aparajita" panose="02020603050405020304" pitchFamily="18" charset="0"/>
                <a:cs typeface="Aparajita" panose="02020603050405020304" pitchFamily="18" charset="0"/>
              </a:rPr>
              <a:t>अधकपाली / माइग्रेन दर्द की शिकायत भी दूर होता है।</a:t>
            </a:r>
          </a:p>
          <a:p>
            <a:pPr>
              <a:buFont typeface="Wingdings" panose="05000000000000000000" pitchFamily="2" charset="2"/>
              <a:buChar char="v"/>
            </a:pPr>
            <a:r>
              <a:rPr lang="hi-IN" altLang="en-US" sz="2400">
                <a:latin typeface="Aparajita" panose="02020603050405020304" pitchFamily="18" charset="0"/>
                <a:cs typeface="Aparajita" panose="02020603050405020304" pitchFamily="18" charset="0"/>
              </a:rPr>
              <a:t>कब्ज़</a:t>
            </a:r>
          </a:p>
          <a:p>
            <a:pPr>
              <a:buFont typeface="Wingdings" panose="05000000000000000000" pitchFamily="2" charset="2"/>
              <a:buChar char="v"/>
            </a:pPr>
            <a:r>
              <a:rPr lang="hi-IN" altLang="en-US" sz="2400">
                <a:latin typeface="Aparajita" panose="02020603050405020304" pitchFamily="18" charset="0"/>
                <a:cs typeface="Aparajita" panose="02020603050405020304" pitchFamily="18" charset="0"/>
              </a:rPr>
              <a:t>अस्थमा के रोगीयों के लिए भी अनुलोम विलोम प्राणायाम बहुत लाभकारी साबित हुआ है।</a:t>
            </a:r>
          </a:p>
          <a:p>
            <a:pPr>
              <a:buFont typeface="Wingdings" panose="05000000000000000000" pitchFamily="2" charset="2"/>
              <a:buChar char="v"/>
            </a:pPr>
            <a:r>
              <a:rPr lang="hi-IN" altLang="en-US" sz="2400">
                <a:latin typeface="Aparajita" panose="02020603050405020304" pitchFamily="18" charset="0"/>
                <a:cs typeface="Aparajita" panose="02020603050405020304" pitchFamily="18" charset="0"/>
              </a:rPr>
              <a:t>इस आसन से कई प्रकार की एलर्जी भी दूर होती है।</a:t>
            </a:r>
          </a:p>
          <a:p>
            <a:endParaRPr lang="en-US" altLang="en-US"/>
          </a:p>
        </p:txBody>
      </p:sp>
      <p:pic>
        <p:nvPicPr>
          <p:cNvPr id="65540" name="Picture 2" descr="C:\Users\DELL\Desktop\images (5).jpg">
            <a:extLst>
              <a:ext uri="{FF2B5EF4-FFF2-40B4-BE49-F238E27FC236}">
                <a16:creationId xmlns:a16="http://schemas.microsoft.com/office/drawing/2014/main" id="{7A03DD8B-CC90-931A-7D3C-761137F3C7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3200400"/>
            <a:ext cx="2590800" cy="187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ONCLUSION&#10;Stress problems are very common. The American Psychological Association's&#10;&quot;Stress in America&quot; poll found that o...">
            <a:extLst>
              <a:ext uri="{FF2B5EF4-FFF2-40B4-BE49-F238E27FC236}">
                <a16:creationId xmlns:a16="http://schemas.microsoft.com/office/drawing/2014/main" id="{BCE426BF-CA71-CF6A-8B7C-50BB1581EA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1">
            <a:extLst>
              <a:ext uri="{FF2B5EF4-FFF2-40B4-BE49-F238E27FC236}">
                <a16:creationId xmlns:a16="http://schemas.microsoft.com/office/drawing/2014/main" id="{F1A1F090-8FE3-3332-848B-B0415E837A88}"/>
              </a:ext>
            </a:extLst>
          </p:cNvPr>
          <p:cNvSpPr>
            <a:spLocks noChangeArrowheads="1"/>
          </p:cNvSpPr>
          <p:nvPr/>
        </p:nvSpPr>
        <p:spPr bwMode="auto">
          <a:xfrm>
            <a:off x="381000" y="381000"/>
            <a:ext cx="8458200" cy="6586538"/>
          </a:xfrm>
          <a:prstGeom prst="rect">
            <a:avLst/>
          </a:prstGeom>
          <a:noFill/>
          <a:ln w="9525">
            <a:noFill/>
            <a:miter lim="800000"/>
            <a:headEnd/>
            <a:tailEnd/>
          </a:ln>
        </p:spPr>
        <p:txBody>
          <a:bodyPr>
            <a:spAutoFit/>
          </a:bodyPr>
          <a:lstStyle/>
          <a:p>
            <a:pPr>
              <a:defRPr/>
            </a:pPr>
            <a:r>
              <a:rPr lang="en-US" sz="2400" dirty="0">
                <a:solidFill>
                  <a:schemeClr val="accent1"/>
                </a:solidFill>
                <a:latin typeface="Times New Roman" pitchFamily="18" charset="0"/>
                <a:cs typeface="Times New Roman" pitchFamily="18" charset="0"/>
              </a:rPr>
              <a:t>                               </a:t>
            </a:r>
          </a:p>
          <a:p>
            <a:pPr>
              <a:defRPr/>
            </a:pPr>
            <a:endParaRPr lang="en-US" sz="2400" dirty="0">
              <a:solidFill>
                <a:schemeClr val="accent1"/>
              </a:solidFill>
              <a:latin typeface="Times New Roman" pitchFamily="18" charset="0"/>
              <a:cs typeface="Times New Roman" pitchFamily="18" charset="0"/>
            </a:endParaRPr>
          </a:p>
          <a:p>
            <a:pPr>
              <a:defRPr/>
            </a:pPr>
            <a:endParaRPr lang="en-US" sz="2400" dirty="0">
              <a:solidFill>
                <a:schemeClr val="accent1"/>
              </a:solidFill>
              <a:latin typeface="Times New Roman" pitchFamily="18" charset="0"/>
              <a:cs typeface="Times New Roman" pitchFamily="18" charset="0"/>
            </a:endParaRPr>
          </a:p>
          <a:p>
            <a:pPr>
              <a:defRPr/>
            </a:pPr>
            <a:r>
              <a:rPr lang="en-US" sz="2400" dirty="0">
                <a:solidFill>
                  <a:schemeClr val="accent1"/>
                </a:solidFill>
                <a:latin typeface="Times New Roman" pitchFamily="18" charset="0"/>
                <a:cs typeface="Times New Roman" pitchFamily="18" charset="0"/>
              </a:rPr>
              <a:t>                                  REFERENCES</a:t>
            </a:r>
          </a:p>
          <a:p>
            <a:pPr>
              <a:defRPr/>
            </a:pPr>
            <a:endParaRPr lang="en-US" sz="2400" dirty="0">
              <a:solidFill>
                <a:schemeClr val="accent1"/>
              </a:solidFill>
              <a:latin typeface="Times New Roman" pitchFamily="18" charset="0"/>
              <a:cs typeface="Times New Roman" pitchFamily="18" charset="0"/>
            </a:endParaRPr>
          </a:p>
          <a:p>
            <a:pPr>
              <a:defRPr/>
            </a:pPr>
            <a:endParaRPr lang="en-US" sz="2400" dirty="0">
              <a:solidFill>
                <a:schemeClr val="accent1"/>
              </a:solidFill>
              <a:latin typeface="Times New Roman" pitchFamily="18" charset="0"/>
              <a:cs typeface="Times New Roman" pitchFamily="18" charset="0"/>
            </a:endParaRPr>
          </a:p>
          <a:p>
            <a:pPr marL="514350" indent="-514350" algn="just">
              <a:defRPr/>
            </a:pPr>
            <a:r>
              <a:rPr lang="en-US" sz="1100" dirty="0">
                <a:solidFill>
                  <a:schemeClr val="tx1">
                    <a:lumMod val="95000"/>
                    <a:lumOff val="5000"/>
                  </a:schemeClr>
                </a:solidFill>
                <a:latin typeface="Batang" pitchFamily="18" charset="-127"/>
                <a:ea typeface="Batang" pitchFamily="18" charset="-127"/>
              </a:rPr>
              <a:t>1.     </a:t>
            </a:r>
            <a:r>
              <a:rPr lang="en-US" b="0" dirty="0" err="1">
                <a:solidFill>
                  <a:schemeClr val="tx1">
                    <a:lumMod val="95000"/>
                    <a:lumOff val="5000"/>
                  </a:schemeClr>
                </a:solidFill>
                <a:latin typeface="Times New Roman" pitchFamily="18" charset="0"/>
                <a:ea typeface="Batang" pitchFamily="18" charset="-127"/>
                <a:cs typeface="Times New Roman" pitchFamily="18" charset="0"/>
              </a:rPr>
              <a:t>Saraswati</a:t>
            </a:r>
            <a:r>
              <a:rPr lang="en-US" b="0" dirty="0">
                <a:solidFill>
                  <a:schemeClr val="tx1">
                    <a:lumMod val="95000"/>
                    <a:lumOff val="5000"/>
                  </a:schemeClr>
                </a:solidFill>
                <a:latin typeface="Times New Roman" pitchFamily="18" charset="0"/>
                <a:ea typeface="Batang" pitchFamily="18" charset="-127"/>
                <a:cs typeface="Times New Roman" pitchFamily="18" charset="0"/>
              </a:rPr>
              <a:t>, Swami </a:t>
            </a:r>
            <a:r>
              <a:rPr lang="en-US" b="0" dirty="0" err="1">
                <a:solidFill>
                  <a:schemeClr val="tx1">
                    <a:lumMod val="95000"/>
                    <a:lumOff val="5000"/>
                  </a:schemeClr>
                </a:solidFill>
                <a:latin typeface="Times New Roman" pitchFamily="18" charset="0"/>
                <a:ea typeface="Batang" pitchFamily="18" charset="-127"/>
                <a:cs typeface="Times New Roman" pitchFamily="18" charset="0"/>
              </a:rPr>
              <a:t>Satyananda</a:t>
            </a:r>
            <a:r>
              <a:rPr lang="en-US" b="0" dirty="0">
                <a:solidFill>
                  <a:schemeClr val="tx1">
                    <a:lumMod val="95000"/>
                    <a:lumOff val="5000"/>
                  </a:schemeClr>
                </a:solidFill>
                <a:latin typeface="Times New Roman" pitchFamily="18" charset="0"/>
                <a:ea typeface="Batang" pitchFamily="18" charset="-127"/>
                <a:cs typeface="Times New Roman" pitchFamily="18" charset="0"/>
              </a:rPr>
              <a:t> ; Asana Pranayama Mudra Bandha, Bihar School of Yoga, </a:t>
            </a:r>
            <a:r>
              <a:rPr lang="en-US" b="0" dirty="0" err="1">
                <a:solidFill>
                  <a:schemeClr val="tx1">
                    <a:lumMod val="95000"/>
                    <a:lumOff val="5000"/>
                  </a:schemeClr>
                </a:solidFill>
                <a:latin typeface="Times New Roman" pitchFamily="18" charset="0"/>
                <a:ea typeface="Batang" pitchFamily="18" charset="-127"/>
                <a:cs typeface="Times New Roman" pitchFamily="18" charset="0"/>
              </a:rPr>
              <a:t>Munger</a:t>
            </a:r>
            <a:r>
              <a:rPr lang="en-US" b="0" dirty="0">
                <a:solidFill>
                  <a:schemeClr val="tx1">
                    <a:lumMod val="95000"/>
                    <a:lumOff val="5000"/>
                  </a:schemeClr>
                </a:solidFill>
                <a:latin typeface="Times New Roman" pitchFamily="18" charset="0"/>
                <a:ea typeface="Batang" pitchFamily="18" charset="-127"/>
                <a:cs typeface="Times New Roman" pitchFamily="18" charset="0"/>
              </a:rPr>
              <a:t>, 1993.</a:t>
            </a:r>
          </a:p>
          <a:p>
            <a:pPr marL="514350" indent="-514350" algn="just">
              <a:buFontTx/>
              <a:buAutoNum type="arabicPeriod" startAt="2"/>
              <a:defRPr/>
            </a:pPr>
            <a:r>
              <a:rPr lang="en-US" b="0" dirty="0" err="1">
                <a:solidFill>
                  <a:schemeClr val="tx1">
                    <a:lumMod val="95000"/>
                    <a:lumOff val="5000"/>
                  </a:schemeClr>
                </a:solidFill>
                <a:latin typeface="Times New Roman" pitchFamily="18" charset="0"/>
                <a:ea typeface="Batang" pitchFamily="18" charset="-127"/>
                <a:cs typeface="Times New Roman" pitchFamily="18" charset="0"/>
              </a:rPr>
              <a:t>Frawley</a:t>
            </a:r>
            <a:r>
              <a:rPr lang="en-US" b="0" dirty="0">
                <a:solidFill>
                  <a:schemeClr val="tx1">
                    <a:lumMod val="95000"/>
                    <a:lumOff val="5000"/>
                  </a:schemeClr>
                </a:solidFill>
                <a:latin typeface="Times New Roman" pitchFamily="18" charset="0"/>
                <a:ea typeface="Batang" pitchFamily="18" charset="-127"/>
                <a:cs typeface="Times New Roman" pitchFamily="18" charset="0"/>
              </a:rPr>
              <a:t>, David; </a:t>
            </a:r>
            <a:r>
              <a:rPr lang="en-US" b="0" dirty="0" err="1">
                <a:solidFill>
                  <a:schemeClr val="tx1">
                    <a:lumMod val="95000"/>
                    <a:lumOff val="5000"/>
                  </a:schemeClr>
                </a:solidFill>
                <a:latin typeface="Times New Roman" pitchFamily="18" charset="0"/>
                <a:ea typeface="Batang" pitchFamily="18" charset="-127"/>
                <a:cs typeface="Times New Roman" pitchFamily="18" charset="0"/>
              </a:rPr>
              <a:t>Ayurvedic</a:t>
            </a:r>
            <a:r>
              <a:rPr lang="en-US" b="0" dirty="0">
                <a:solidFill>
                  <a:schemeClr val="tx1">
                    <a:lumMod val="95000"/>
                    <a:lumOff val="5000"/>
                  </a:schemeClr>
                </a:solidFill>
                <a:latin typeface="Times New Roman" pitchFamily="18" charset="0"/>
                <a:ea typeface="Batang" pitchFamily="18" charset="-127"/>
                <a:cs typeface="Times New Roman" pitchFamily="18" charset="0"/>
              </a:rPr>
              <a:t> </a:t>
            </a:r>
            <a:r>
              <a:rPr lang="en-US" b="0" dirty="0" err="1">
                <a:solidFill>
                  <a:schemeClr val="tx1">
                    <a:lumMod val="95000"/>
                    <a:lumOff val="5000"/>
                  </a:schemeClr>
                </a:solidFill>
                <a:latin typeface="Times New Roman" pitchFamily="18" charset="0"/>
                <a:ea typeface="Batang" pitchFamily="18" charset="-127"/>
                <a:cs typeface="Times New Roman" pitchFamily="18" charset="0"/>
              </a:rPr>
              <a:t>Healing:A</a:t>
            </a:r>
            <a:r>
              <a:rPr lang="en-US" b="0" dirty="0">
                <a:solidFill>
                  <a:schemeClr val="tx1">
                    <a:lumMod val="95000"/>
                    <a:lumOff val="5000"/>
                  </a:schemeClr>
                </a:solidFill>
                <a:latin typeface="Times New Roman" pitchFamily="18" charset="0"/>
                <a:ea typeface="Batang" pitchFamily="18" charset="-127"/>
                <a:cs typeface="Times New Roman" pitchFamily="18" charset="0"/>
              </a:rPr>
              <a:t> Comprehensive Guide, </a:t>
            </a:r>
            <a:r>
              <a:rPr lang="en-US" b="0" dirty="0" err="1">
                <a:solidFill>
                  <a:schemeClr val="tx1">
                    <a:lumMod val="95000"/>
                    <a:lumOff val="5000"/>
                  </a:schemeClr>
                </a:solidFill>
                <a:latin typeface="Times New Roman" pitchFamily="18" charset="0"/>
                <a:ea typeface="Batang" pitchFamily="18" charset="-127"/>
                <a:cs typeface="Times New Roman" pitchFamily="18" charset="0"/>
              </a:rPr>
              <a:t>Motilal</a:t>
            </a:r>
            <a:r>
              <a:rPr lang="en-US" b="0" dirty="0">
                <a:solidFill>
                  <a:schemeClr val="tx1">
                    <a:lumMod val="95000"/>
                    <a:lumOff val="5000"/>
                  </a:schemeClr>
                </a:solidFill>
                <a:latin typeface="Times New Roman" pitchFamily="18" charset="0"/>
                <a:ea typeface="Batang" pitchFamily="18" charset="-127"/>
                <a:cs typeface="Times New Roman" pitchFamily="18" charset="0"/>
              </a:rPr>
              <a:t> Banarsidas,1989.</a:t>
            </a:r>
          </a:p>
          <a:p>
            <a:pPr marL="514350" indent="-514350" algn="just">
              <a:buFontTx/>
              <a:buAutoNum type="arabicPeriod" startAt="2"/>
              <a:defRPr/>
            </a:pPr>
            <a:r>
              <a:rPr lang="en-US" b="0" dirty="0">
                <a:solidFill>
                  <a:schemeClr val="tx1">
                    <a:lumMod val="95000"/>
                    <a:lumOff val="5000"/>
                  </a:schemeClr>
                </a:solidFill>
                <a:latin typeface="Times New Roman" pitchFamily="18" charset="0"/>
                <a:ea typeface="Batang" pitchFamily="18" charset="-127"/>
                <a:cs typeface="Times New Roman" pitchFamily="18" charset="0"/>
              </a:rPr>
              <a:t>Lad, </a:t>
            </a:r>
            <a:r>
              <a:rPr lang="en-US" b="0" dirty="0" err="1">
                <a:solidFill>
                  <a:schemeClr val="tx1">
                    <a:lumMod val="95000"/>
                    <a:lumOff val="5000"/>
                  </a:schemeClr>
                </a:solidFill>
                <a:latin typeface="Times New Roman" pitchFamily="18" charset="0"/>
                <a:ea typeface="Batang" pitchFamily="18" charset="-127"/>
                <a:cs typeface="Times New Roman" pitchFamily="18" charset="0"/>
              </a:rPr>
              <a:t>Vasant</a:t>
            </a:r>
            <a:r>
              <a:rPr lang="en-US" b="0" dirty="0">
                <a:solidFill>
                  <a:schemeClr val="tx1">
                    <a:lumMod val="95000"/>
                    <a:lumOff val="5000"/>
                  </a:schemeClr>
                </a:solidFill>
                <a:latin typeface="Times New Roman" pitchFamily="18" charset="0"/>
                <a:ea typeface="Batang" pitchFamily="18" charset="-127"/>
                <a:cs typeface="Times New Roman" pitchFamily="18" charset="0"/>
              </a:rPr>
              <a:t>; Ayurveda: The Science of Self-Healing, Lotus Press, N.M., 1985.</a:t>
            </a:r>
          </a:p>
          <a:p>
            <a:pPr algn="just">
              <a:defRPr/>
            </a:pPr>
            <a:r>
              <a:rPr lang="en-US" b="0" dirty="0">
                <a:solidFill>
                  <a:schemeClr val="tx1">
                    <a:lumMod val="95000"/>
                    <a:lumOff val="5000"/>
                  </a:schemeClr>
                </a:solidFill>
                <a:latin typeface="Times New Roman" pitchFamily="18" charset="0"/>
                <a:ea typeface="Batang" pitchFamily="18" charset="-127"/>
                <a:cs typeface="Times New Roman" pitchFamily="18" charset="0"/>
              </a:rPr>
              <a:t>4.      The Mayo Clinic: Counting Calories – Getting Back</a:t>
            </a:r>
          </a:p>
          <a:p>
            <a:pPr marL="514350" indent="-514350" algn="just">
              <a:buFontTx/>
              <a:buAutoNum type="arabicPeriod" startAt="5"/>
              <a:defRPr/>
            </a:pPr>
            <a:r>
              <a:rPr lang="en-US" b="0" dirty="0">
                <a:solidFill>
                  <a:schemeClr val="tx1">
                    <a:lumMod val="95000"/>
                    <a:lumOff val="5000"/>
                  </a:schemeClr>
                </a:solidFill>
                <a:latin typeface="Times New Roman" pitchFamily="18" charset="0"/>
                <a:ea typeface="Batang" pitchFamily="18" charset="-127"/>
                <a:cs typeface="Times New Roman" pitchFamily="18" charset="0"/>
              </a:rPr>
              <a:t>Cohen DL. Yoga and hypertension. J Yoga Phys Their. 2013;3:144</a:t>
            </a:r>
          </a:p>
          <a:p>
            <a:pPr algn="just">
              <a:defRPr/>
            </a:pPr>
            <a:r>
              <a:rPr lang="en-US" b="0" dirty="0">
                <a:latin typeface="Times New Roman" pitchFamily="18" charset="0"/>
                <a:ea typeface="Batang" pitchFamily="18" charset="-127"/>
                <a:cs typeface="Times New Roman" pitchFamily="18" charset="0"/>
              </a:rPr>
              <a:t>6.     </a:t>
            </a:r>
            <a:r>
              <a:rPr lang="en-US" b="0" dirty="0" err="1">
                <a:latin typeface="Times New Roman" pitchFamily="18" charset="0"/>
                <a:ea typeface="Batang" pitchFamily="18" charset="-127"/>
                <a:cs typeface="Times New Roman" pitchFamily="18" charset="0"/>
              </a:rPr>
              <a:t>Datey</a:t>
            </a:r>
            <a:r>
              <a:rPr lang="en-US" b="0" dirty="0">
                <a:latin typeface="Times New Roman" pitchFamily="18" charset="0"/>
                <a:ea typeface="Batang" pitchFamily="18" charset="-127"/>
                <a:cs typeface="Times New Roman" pitchFamily="18" charset="0"/>
              </a:rPr>
              <a:t> KK, </a:t>
            </a:r>
            <a:r>
              <a:rPr lang="en-US" b="0" dirty="0" err="1">
                <a:latin typeface="Times New Roman" pitchFamily="18" charset="0"/>
                <a:ea typeface="Batang" pitchFamily="18" charset="-127"/>
                <a:cs typeface="Times New Roman" pitchFamily="18" charset="0"/>
              </a:rPr>
              <a:t>Deshmukh</a:t>
            </a:r>
            <a:r>
              <a:rPr lang="en-US" b="0" dirty="0">
                <a:latin typeface="Times New Roman" pitchFamily="18" charset="0"/>
                <a:ea typeface="Batang" pitchFamily="18" charset="-127"/>
                <a:cs typeface="Times New Roman" pitchFamily="18" charset="0"/>
              </a:rPr>
              <a:t> S N, </a:t>
            </a:r>
            <a:r>
              <a:rPr lang="en-US" b="0" dirty="0" err="1">
                <a:latin typeface="Times New Roman" pitchFamily="18" charset="0"/>
                <a:ea typeface="Batang" pitchFamily="18" charset="-127"/>
                <a:cs typeface="Times New Roman" pitchFamily="18" charset="0"/>
              </a:rPr>
              <a:t>Dalvi</a:t>
            </a:r>
            <a:r>
              <a:rPr lang="en-US" b="0" dirty="0">
                <a:latin typeface="Times New Roman" pitchFamily="18" charset="0"/>
                <a:ea typeface="Batang" pitchFamily="18" charset="-127"/>
                <a:cs typeface="Times New Roman" pitchFamily="18" charset="0"/>
              </a:rPr>
              <a:t> CP, </a:t>
            </a:r>
            <a:r>
              <a:rPr lang="en-US" b="0" dirty="0" err="1">
                <a:latin typeface="Times New Roman" pitchFamily="18" charset="0"/>
                <a:ea typeface="Batang" pitchFamily="18" charset="-127"/>
                <a:cs typeface="Times New Roman" pitchFamily="18" charset="0"/>
              </a:rPr>
              <a:t>Vinekar</a:t>
            </a:r>
            <a:r>
              <a:rPr lang="en-US" b="0" dirty="0">
                <a:latin typeface="Times New Roman" pitchFamily="18" charset="0"/>
                <a:ea typeface="Batang" pitchFamily="18" charset="-127"/>
                <a:cs typeface="Times New Roman" pitchFamily="18" charset="0"/>
              </a:rPr>
              <a:t> SL(1969). </a:t>
            </a:r>
          </a:p>
          <a:p>
            <a:pPr algn="just">
              <a:defRPr/>
            </a:pPr>
            <a:r>
              <a:rPr lang="en-US" b="0" dirty="0">
                <a:latin typeface="Times New Roman" pitchFamily="18" charset="0"/>
                <a:ea typeface="Batang" pitchFamily="18" charset="-127"/>
                <a:cs typeface="Times New Roman" pitchFamily="18" charset="0"/>
              </a:rPr>
              <a:t>7.     </a:t>
            </a:r>
            <a:r>
              <a:rPr lang="en-US" b="0" dirty="0" err="1">
                <a:latin typeface="Times New Roman" pitchFamily="18" charset="0"/>
                <a:ea typeface="Batang" pitchFamily="18" charset="-127"/>
                <a:cs typeface="Times New Roman" pitchFamily="18" charset="0"/>
              </a:rPr>
              <a:t>Angiology</a:t>
            </a:r>
            <a:r>
              <a:rPr lang="en-US" b="0" dirty="0">
                <a:latin typeface="Times New Roman" pitchFamily="18" charset="0"/>
                <a:ea typeface="Batang" pitchFamily="18" charset="-127"/>
                <a:cs typeface="Times New Roman" pitchFamily="18" charset="0"/>
              </a:rPr>
              <a:t> Research Foundation, Las Vegas 325-3336</a:t>
            </a:r>
            <a:endParaRPr lang="en-US" sz="1400" b="0" dirty="0">
              <a:latin typeface="Times New Roman" pitchFamily="18" charset="0"/>
              <a:ea typeface="Batang" pitchFamily="18" charset="-127"/>
              <a:cs typeface="Times New Roman" pitchFamily="18" charset="0"/>
            </a:endParaRPr>
          </a:p>
          <a:p>
            <a:pPr algn="just">
              <a:defRPr/>
            </a:pPr>
            <a:r>
              <a:rPr lang="en-US" sz="1400" dirty="0">
                <a:latin typeface="Times New Roman" pitchFamily="18" charset="0"/>
                <a:ea typeface="Batang" pitchFamily="18" charset="-127"/>
                <a:cs typeface="Times New Roman" pitchFamily="18" charset="0"/>
              </a:rPr>
              <a:t>8</a:t>
            </a:r>
            <a:r>
              <a:rPr lang="en-US" sz="1600" b="0" dirty="0">
                <a:latin typeface="Times New Roman" pitchFamily="18" charset="0"/>
                <a:ea typeface="Batang" pitchFamily="18" charset="-127"/>
                <a:cs typeface="Times New Roman" pitchFamily="18" charset="0"/>
              </a:rPr>
              <a:t>.     </a:t>
            </a:r>
            <a:r>
              <a:rPr lang="en-US" b="0" dirty="0" err="1">
                <a:latin typeface="Times New Roman" pitchFamily="18" charset="0"/>
                <a:ea typeface="Batang" pitchFamily="18" charset="-127"/>
                <a:cs typeface="Times New Roman" pitchFamily="18" charset="0"/>
              </a:rPr>
              <a:t>Calle–Pascual</a:t>
            </a:r>
            <a:r>
              <a:rPr lang="en-US" b="0" dirty="0">
                <a:latin typeface="Times New Roman" pitchFamily="18" charset="0"/>
                <a:ea typeface="Batang" pitchFamily="18" charset="-127"/>
                <a:cs typeface="Times New Roman" pitchFamily="18" charset="0"/>
              </a:rPr>
              <a:t> AL, Rodriguez C,, Sanchez R, Martin-Alvarez E </a:t>
            </a:r>
            <a:r>
              <a:rPr lang="en-US" b="0" dirty="0" err="1">
                <a:latin typeface="Times New Roman" pitchFamily="18" charset="0"/>
                <a:ea typeface="Batang" pitchFamily="18" charset="-127"/>
                <a:cs typeface="Times New Roman" pitchFamily="18" charset="0"/>
              </a:rPr>
              <a:t>Yuste</a:t>
            </a:r>
            <a:r>
              <a:rPr lang="en-US" b="0" dirty="0">
                <a:latin typeface="Times New Roman" pitchFamily="18" charset="0"/>
                <a:ea typeface="Batang" pitchFamily="18" charset="-127"/>
                <a:cs typeface="Times New Roman" pitchFamily="18" charset="0"/>
              </a:rPr>
              <a:t>,    Hidalgo I, Diaz </a:t>
            </a:r>
          </a:p>
          <a:p>
            <a:pPr algn="just">
              <a:defRPr/>
            </a:pPr>
            <a:r>
              <a:rPr lang="en-US" b="0" dirty="0">
                <a:latin typeface="Times New Roman" pitchFamily="18" charset="0"/>
                <a:ea typeface="Batang" pitchFamily="18" charset="-127"/>
                <a:cs typeface="Times New Roman" pitchFamily="18" charset="0"/>
              </a:rPr>
              <a:t>9.    RJ, </a:t>
            </a:r>
            <a:r>
              <a:rPr lang="en-US" b="0" dirty="0" err="1">
                <a:latin typeface="Times New Roman" pitchFamily="18" charset="0"/>
                <a:ea typeface="Batang" pitchFamily="18" charset="-127"/>
                <a:cs typeface="Times New Roman" pitchFamily="18" charset="0"/>
              </a:rPr>
              <a:t>Calle</a:t>
            </a:r>
            <a:r>
              <a:rPr lang="en-US" b="0" dirty="0">
                <a:latin typeface="Times New Roman" pitchFamily="18" charset="0"/>
                <a:ea typeface="Batang" pitchFamily="18" charset="-127"/>
                <a:cs typeface="Times New Roman" pitchFamily="18" charset="0"/>
              </a:rPr>
              <a:t> JR, </a:t>
            </a:r>
            <a:r>
              <a:rPr lang="en-US" b="0" dirty="0" err="1">
                <a:latin typeface="Times New Roman" pitchFamily="18" charset="0"/>
                <a:ea typeface="Batang" pitchFamily="18" charset="-127"/>
                <a:cs typeface="Times New Roman" pitchFamily="18" charset="0"/>
              </a:rPr>
              <a:t>Charro</a:t>
            </a:r>
            <a:r>
              <a:rPr lang="en-US" b="0" dirty="0">
                <a:latin typeface="Times New Roman" pitchFamily="18" charset="0"/>
                <a:ea typeface="Batang" pitchFamily="18" charset="-127"/>
                <a:cs typeface="Times New Roman" pitchFamily="18" charset="0"/>
              </a:rPr>
              <a:t> AL(1992). </a:t>
            </a:r>
            <a:r>
              <a:rPr lang="en-US" b="0" dirty="0" err="1">
                <a:latin typeface="Times New Roman" pitchFamily="18" charset="0"/>
                <a:ea typeface="Batang" pitchFamily="18" charset="-127"/>
                <a:cs typeface="Times New Roman" pitchFamily="18" charset="0"/>
              </a:rPr>
              <a:t>Behaviour</a:t>
            </a:r>
            <a:r>
              <a:rPr lang="en-US" b="0" dirty="0">
                <a:latin typeface="Times New Roman" pitchFamily="18" charset="0"/>
                <a:ea typeface="Batang" pitchFamily="18" charset="-127"/>
                <a:cs typeface="Times New Roman" pitchFamily="18" charset="0"/>
              </a:rPr>
              <a:t> modification in obese subjects with type 2</a:t>
            </a:r>
          </a:p>
          <a:p>
            <a:pPr marL="514350" indent="-514350" algn="just">
              <a:buFontTx/>
              <a:buAutoNum type="arabicPeriod" startAt="5"/>
              <a:defRPr/>
            </a:pPr>
            <a:endParaRPr lang="en-US" sz="1400" dirty="0">
              <a:solidFill>
                <a:schemeClr val="tx1">
                  <a:lumMod val="95000"/>
                  <a:lumOff val="5000"/>
                </a:schemeClr>
              </a:solidFill>
              <a:latin typeface="Batang" pitchFamily="18" charset="-127"/>
              <a:ea typeface="Batang" pitchFamily="18" charset="-127"/>
            </a:endParaRPr>
          </a:p>
          <a:p>
            <a:pPr>
              <a:defRPr/>
            </a:pPr>
            <a:br>
              <a:rPr lang="en-US" sz="2400" dirty="0">
                <a:latin typeface="Times New Roman" pitchFamily="18" charset="0"/>
                <a:cs typeface="Times New Roman" pitchFamily="18" charset="0"/>
              </a:rPr>
            </a:br>
            <a:endParaRPr lang="en-US" sz="2400" dirty="0">
              <a:latin typeface="Arial" charset="0"/>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D4C71B7-C91D-6F6C-327D-677F7FB277A0}"/>
              </a:ext>
            </a:extLst>
          </p:cNvPr>
          <p:cNvSpPr/>
          <p:nvPr/>
        </p:nvSpPr>
        <p:spPr>
          <a:xfrm>
            <a:off x="2075385" y="2967335"/>
            <a:ext cx="4724371" cy="923330"/>
          </a:xfrm>
          <a:prstGeom prst="rect">
            <a:avLst/>
          </a:prstGeom>
          <a:noFill/>
        </p:spPr>
        <p:txBody>
          <a:bodyPr wrap="none">
            <a:spAutoFit/>
          </a:bodyPr>
          <a:lstStyle/>
          <a:p>
            <a:pPr algn="ctr">
              <a:defRPr/>
            </a:pPr>
            <a:r>
              <a:rPr lang="en-US" sz="540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charset="0"/>
              </a:rPr>
              <a:t>Thank you…..</a:t>
            </a:r>
          </a:p>
        </p:txBody>
      </p:sp>
      <p:pic>
        <p:nvPicPr>
          <p:cNvPr id="3" name="Picture 2" descr="C:\Users\dell\Desktop\amarjeet sir\images (9).jpg">
            <a:extLst>
              <a:ext uri="{FF2B5EF4-FFF2-40B4-BE49-F238E27FC236}">
                <a16:creationId xmlns:a16="http://schemas.microsoft.com/office/drawing/2014/main" id="{9E8C51A4-3285-89A2-C676-5251E7958454}"/>
              </a:ext>
            </a:extLst>
          </p:cNvPr>
          <p:cNvPicPr>
            <a:picLocks noChangeAspect="1" noChangeArrowheads="1"/>
          </p:cNvPicPr>
          <p:nvPr/>
        </p:nvPicPr>
        <p:blipFill>
          <a:blip r:embed="rId2" cstate="print"/>
          <a:srcRect/>
          <a:stretch>
            <a:fillRect/>
          </a:stretch>
        </p:blipFill>
        <p:spPr bwMode="auto">
          <a:xfrm>
            <a:off x="533400" y="304800"/>
            <a:ext cx="8249794" cy="376647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68612" name="Rectangle 3">
            <a:extLst>
              <a:ext uri="{FF2B5EF4-FFF2-40B4-BE49-F238E27FC236}">
                <a16:creationId xmlns:a16="http://schemas.microsoft.com/office/drawing/2014/main" id="{683F8C1A-A84B-E9CA-572F-8BD3D7B23130}"/>
              </a:ext>
            </a:extLst>
          </p:cNvPr>
          <p:cNvSpPr>
            <a:spLocks noChangeArrowheads="1"/>
          </p:cNvSpPr>
          <p:nvPr/>
        </p:nvSpPr>
        <p:spPr bwMode="auto">
          <a:xfrm>
            <a:off x="762000" y="4876800"/>
            <a:ext cx="7620000"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a:r>
              <a:rPr lang="en-US" altLang="en-US" sz="8800">
                <a:latin typeface="Algerian" panose="04020705040A02060702" pitchFamily="82" charset="0"/>
              </a:rPr>
              <a:t>Thank You</a:t>
            </a:r>
          </a:p>
        </p:txBody>
      </p:sp>
    </p:spTree>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2573</TotalTime>
  <Words>1379</Words>
  <Application>Microsoft Office PowerPoint</Application>
  <PresentationFormat>On-screen Show (4:3)</PresentationFormat>
  <Paragraphs>322</Paragraphs>
  <Slides>63</Slides>
  <Notes>3</Notes>
  <HiddenSlides>0</HiddenSlides>
  <MMClips>0</MMClips>
  <ScaleCrop>false</ScaleCrop>
  <HeadingPairs>
    <vt:vector size="4" baseType="variant">
      <vt:variant>
        <vt:lpstr>Theme</vt:lpstr>
      </vt:variant>
      <vt:variant>
        <vt:i4>1</vt:i4>
      </vt:variant>
      <vt:variant>
        <vt:lpstr>Slide Titles</vt:lpstr>
      </vt:variant>
      <vt:variant>
        <vt:i4>63</vt:i4>
      </vt:variant>
    </vt:vector>
  </HeadingPairs>
  <TitlesOfParts>
    <vt:vector size="64" baseType="lpstr">
      <vt:lpstr>Facet</vt:lpstr>
      <vt:lpstr>PowerPoint Presentation</vt:lpstr>
      <vt:lpstr>STRESS MANAGEMENT</vt:lpstr>
      <vt:lpstr>WHAT IS STRESS?</vt:lpstr>
      <vt:lpstr>PowerPoint Presentation</vt:lpstr>
      <vt:lpstr>causes  of stress? </vt:lpstr>
      <vt:lpstr>causes  of stress? </vt:lpstr>
      <vt:lpstr>IS ALL STRESS BAD?</vt:lpstr>
      <vt:lpstr>TYPES OF STRESS</vt:lpstr>
      <vt:lpstr>PowerPoint Presentation</vt:lpstr>
      <vt:lpstr>PowerPoint Presentation</vt:lpstr>
      <vt:lpstr>PowerPoint Presentation</vt:lpstr>
      <vt:lpstr>PHYSICAL SYMPTOMS भौतिक लक्षण</vt:lpstr>
      <vt:lpstr>PHYSICAL SYMPTOMS भौतिक लक्षण</vt:lpstr>
      <vt:lpstr>MENTAL SYMPTOMS मानसिक लक्षण</vt:lpstr>
      <vt:lpstr>MENTAL SYMPTOMS मानसिक लक्षण</vt:lpstr>
      <vt:lpstr>BEHAVIOURAL SYMPTOMS व्यवहार संबंधी लक्षण</vt:lpstr>
      <vt:lpstr>BEHAVIOURAL SYMPTOMS  व्यवहार संबंधी लक्षण</vt:lpstr>
      <vt:lpstr>EMOTIONAL SYMPTOMS भावनात्मक लक्षण</vt:lpstr>
      <vt:lpstr>How To Manage Stress</vt:lpstr>
      <vt:lpstr>PowerPoint Presentation</vt:lpstr>
      <vt:lpstr>S Physical Strength</vt:lpstr>
      <vt:lpstr>       S Mental     Strength</vt:lpstr>
      <vt:lpstr>PowerPoint Presentation</vt:lpstr>
      <vt:lpstr>PowerPoint Presentation</vt:lpstr>
      <vt:lpstr>                     T             Time Management</vt:lpstr>
      <vt:lpstr>PowerPoint Presentation</vt:lpstr>
      <vt:lpstr>                                 R                            Relaxation</vt:lpstr>
      <vt:lpstr>PowerPoint Presentation</vt:lpstr>
      <vt:lpstr>                                   E                              Exercise</vt:lpstr>
      <vt:lpstr>PowerPoint Presentation</vt:lpstr>
      <vt:lpstr>S Support System</vt:lpstr>
      <vt:lpstr>PowerPoint Presentation</vt:lpstr>
      <vt:lpstr>S SLEEP</vt:lpstr>
      <vt:lpstr>Manage Stress</vt:lpstr>
      <vt:lpstr>STRESS REDUCE METHOD</vt:lpstr>
      <vt:lpstr> ASANA POSES TO HELP REDUCE STRESS   गरुड़ासन (GARUDASANA) </vt:lpstr>
      <vt:lpstr>UTTANASANA   उत्तानासन</vt:lpstr>
      <vt:lpstr> SUKHASANA  सुखासन </vt:lpstr>
      <vt:lpstr>बालासन (BALASANA)</vt:lpstr>
      <vt:lpstr>SARVANGASANA सर्वांगासन   </vt:lpstr>
      <vt:lpstr>HALASANA हलासन </vt:lpstr>
      <vt:lpstr>VAJRASANA वज्रासन  Try this just before you go to bed at night and you may enjoy a more restful sleep. </vt:lpstr>
      <vt:lpstr>SUPTA BADDHA KONASANA सुप्त बंध कोणासन </vt:lpstr>
      <vt:lpstr>TRIKONASANA त्रिकोणासन</vt:lpstr>
      <vt:lpstr>शवासन (SAVASANA )</vt:lpstr>
      <vt:lpstr>BEST PRANAYAMA TO HELP REDUCE STRESS</vt:lpstr>
      <vt:lpstr>BRAHMARI </vt:lpstr>
      <vt:lpstr>भ्रामरी प्राणायाम करने की प्रक्रिया    यह प्राणायाम व्यायाम करने के पश्चात् करना चाहिए परंतु यह कभी भी बाद में भी किया जा सकता है।  </vt:lpstr>
      <vt:lpstr>भ्रामरी प्राणायाम के लाभ BENEFITS OF BHRAMARI PRANAYAMA </vt:lpstr>
      <vt:lpstr>शीतली प्राणायाम </vt:lpstr>
      <vt:lpstr>शीतली प्राणायाम विधि SHEETLI PRANAYAMA STEPS</vt:lpstr>
      <vt:lpstr>शीतली प्राणायाम लाभ SHEETLI PRANAYAMA BENEFITS </vt:lpstr>
      <vt:lpstr>शीतली प्राणायाम सावधानिया SHEETLI PRANAYAMA PRECAUTIONS </vt:lpstr>
      <vt:lpstr>शीतकारी प्राणायाम SHEETKARI PRANAYAMA</vt:lpstr>
      <vt:lpstr>शीतकारी प्राणायाम विधि</vt:lpstr>
      <vt:lpstr>शीतकारी प्राणायाम लाभ </vt:lpstr>
      <vt:lpstr>शीतकारी प्राणायाम सावधानिया SHEETKARI PRANAYAMA PRECAUTIONS </vt:lpstr>
      <vt:lpstr>Anuloma Viloma or Nadi Shodhana अनुलोम विलोम प्राणायाम </vt:lpstr>
      <vt:lpstr>अनुलोम विलोम प्राणायाम</vt:lpstr>
      <vt:lpstr>अनुलोम विलोम प्राणायाम के फायदे  Benefits of Anulom Vilom Pranayam </vt:lpstr>
      <vt:lpstr>PowerPoint Presentation</vt:lpstr>
      <vt:lpstr>PowerPoint Presentation</vt:lpstr>
      <vt:lpstr>PowerPoint Presentation</vt:lpstr>
    </vt:vector>
  </TitlesOfParts>
  <Company>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gr</dc:title>
  <dc:creator>nn</dc:creator>
  <cp:lastModifiedBy>Unknown User</cp:lastModifiedBy>
  <cp:revision>458</cp:revision>
  <dcterms:created xsi:type="dcterms:W3CDTF">2004-12-09T06:51:42Z</dcterms:created>
  <dcterms:modified xsi:type="dcterms:W3CDTF">2026-04-25T04:49:27Z</dcterms:modified>
</cp:coreProperties>
</file>